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71362-9E8C-482A-8376-02D25C863BC5}" v="118" dt="2023-06-01T17:17:28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Howard" userId="10032000fb0388c8" providerId="None" clId="Web-{97B71362-9E8C-482A-8376-02D25C863BC5}"/>
    <pc:docChg chg="addSld modSld">
      <pc:chgData name="Vanessa Howard" userId="10032000fb0388c8" providerId="None" clId="Web-{97B71362-9E8C-482A-8376-02D25C863BC5}" dt="2023-06-01T17:17:28.630" v="433"/>
      <pc:docMkLst>
        <pc:docMk/>
      </pc:docMkLst>
      <pc:sldChg chg="modTransition">
        <pc:chgData name="Vanessa Howard" userId="10032000fb0388c8" providerId="None" clId="Web-{97B71362-9E8C-482A-8376-02D25C863BC5}" dt="2023-06-01T17:17:28.630" v="433"/>
        <pc:sldMkLst>
          <pc:docMk/>
          <pc:sldMk cId="2368330572" sldId="256"/>
        </pc:sldMkLst>
      </pc:sldChg>
      <pc:sldChg chg="modSp modTransition">
        <pc:chgData name="Vanessa Howard" userId="10032000fb0388c8" providerId="None" clId="Web-{97B71362-9E8C-482A-8376-02D25C863BC5}" dt="2023-06-01T17:17:15.911" v="432"/>
        <pc:sldMkLst>
          <pc:docMk/>
          <pc:sldMk cId="227005600" sldId="257"/>
        </pc:sldMkLst>
        <pc:picChg chg="mod">
          <ac:chgData name="Vanessa Howard" userId="10032000fb0388c8" providerId="None" clId="Web-{97B71362-9E8C-482A-8376-02D25C863BC5}" dt="2023-06-01T17:16:31.566" v="431"/>
          <ac:picMkLst>
            <pc:docMk/>
            <pc:sldMk cId="227005600" sldId="257"/>
            <ac:picMk id="7" creationId="{E88667DA-5A3D-4CE2-942B-859124B02E74}"/>
          </ac:picMkLst>
        </pc:picChg>
      </pc:sldChg>
      <pc:sldChg chg="addSp delSp modSp">
        <pc:chgData name="Vanessa Howard" userId="10032000fb0388c8" providerId="None" clId="Web-{97B71362-9E8C-482A-8376-02D25C863BC5}" dt="2023-06-01T16:10:18.246" v="321" actId="14100"/>
        <pc:sldMkLst>
          <pc:docMk/>
          <pc:sldMk cId="2880257786" sldId="258"/>
        </pc:sldMkLst>
        <pc:graphicFrameChg chg="add del mod modGraphic">
          <ac:chgData name="Vanessa Howard" userId="10032000fb0388c8" providerId="None" clId="Web-{97B71362-9E8C-482A-8376-02D25C863BC5}" dt="2023-06-01T16:09:23.183" v="316"/>
          <ac:graphicFrameMkLst>
            <pc:docMk/>
            <pc:sldMk cId="2880257786" sldId="258"/>
            <ac:graphicFrameMk id="4" creationId="{8C2E84F3-73F9-5FF4-0963-58195B1CED3F}"/>
          </ac:graphicFrameMkLst>
        </pc:graphicFrameChg>
        <pc:graphicFrameChg chg="add mod modGraphic">
          <ac:chgData name="Vanessa Howard" userId="10032000fb0388c8" providerId="None" clId="Web-{97B71362-9E8C-482A-8376-02D25C863BC5}" dt="2023-06-01T16:10:18.246" v="321" actId="14100"/>
          <ac:graphicFrameMkLst>
            <pc:docMk/>
            <pc:sldMk cId="2880257786" sldId="258"/>
            <ac:graphicFrameMk id="3158" creationId="{9C604FF8-E448-A611-4C7D-47AC4CE1680B}"/>
          </ac:graphicFrameMkLst>
        </pc:graphicFrameChg>
      </pc:sldChg>
      <pc:sldChg chg="modSp">
        <pc:chgData name="Vanessa Howard" userId="10032000fb0388c8" providerId="None" clId="Web-{97B71362-9E8C-482A-8376-02D25C863BC5}" dt="2023-06-01T17:16:06.191" v="430" actId="20577"/>
        <pc:sldMkLst>
          <pc:docMk/>
          <pc:sldMk cId="3814739220" sldId="259"/>
        </pc:sldMkLst>
        <pc:spChg chg="mod">
          <ac:chgData name="Vanessa Howard" userId="10032000fb0388c8" providerId="None" clId="Web-{97B71362-9E8C-482A-8376-02D25C863BC5}" dt="2023-06-01T17:16:06.191" v="430" actId="20577"/>
          <ac:spMkLst>
            <pc:docMk/>
            <pc:sldMk cId="3814739220" sldId="259"/>
            <ac:spMk id="2" creationId="{52F9F96C-CCD9-41D8-9BCC-95A0F419419F}"/>
          </ac:spMkLst>
        </pc:spChg>
        <pc:spChg chg="mod">
          <ac:chgData name="Vanessa Howard" userId="10032000fb0388c8" providerId="None" clId="Web-{97B71362-9E8C-482A-8376-02D25C863BC5}" dt="2023-06-01T17:10:55.278" v="408" actId="20577"/>
          <ac:spMkLst>
            <pc:docMk/>
            <pc:sldMk cId="3814739220" sldId="259"/>
            <ac:spMk id="4" creationId="{7D1FFA59-09F9-4F46-AF65-566C2BAA4F21}"/>
          </ac:spMkLst>
        </pc:spChg>
        <pc:picChg chg="mod">
          <ac:chgData name="Vanessa Howard" userId="10032000fb0388c8" providerId="None" clId="Web-{97B71362-9E8C-482A-8376-02D25C863BC5}" dt="2023-06-01T16:41:50.163" v="331" actId="1076"/>
          <ac:picMkLst>
            <pc:docMk/>
            <pc:sldMk cId="3814739220" sldId="259"/>
            <ac:picMk id="6" creationId="{B05E63F9-5B2F-4F0D-903A-5AD61FF98E9E}"/>
          </ac:picMkLst>
        </pc:picChg>
      </pc:sldChg>
      <pc:sldChg chg="modSp">
        <pc:chgData name="Vanessa Howard" userId="10032000fb0388c8" providerId="None" clId="Web-{97B71362-9E8C-482A-8376-02D25C863BC5}" dt="2023-06-01T17:15:54.628" v="429" actId="20577"/>
        <pc:sldMkLst>
          <pc:docMk/>
          <pc:sldMk cId="1609519962" sldId="260"/>
        </pc:sldMkLst>
        <pc:spChg chg="mod">
          <ac:chgData name="Vanessa Howard" userId="10032000fb0388c8" providerId="None" clId="Web-{97B71362-9E8C-482A-8376-02D25C863BC5}" dt="2023-06-01T17:15:54.628" v="429" actId="20577"/>
          <ac:spMkLst>
            <pc:docMk/>
            <pc:sldMk cId="1609519962" sldId="260"/>
            <ac:spMk id="2" creationId="{3A259A2C-5B68-4F80-8756-5BAE5E8319E8}"/>
          </ac:spMkLst>
        </pc:spChg>
        <pc:picChg chg="mod">
          <ac:chgData name="Vanessa Howard" userId="10032000fb0388c8" providerId="None" clId="Web-{97B71362-9E8C-482A-8376-02D25C863BC5}" dt="2023-06-01T16:40:48.085" v="328" actId="14100"/>
          <ac:picMkLst>
            <pc:docMk/>
            <pc:sldMk cId="1609519962" sldId="260"/>
            <ac:picMk id="5" creationId="{FB07E788-133D-43B5-9277-F232EB8E4188}"/>
          </ac:picMkLst>
        </pc:picChg>
      </pc:sldChg>
      <pc:sldChg chg="modSp">
        <pc:chgData name="Vanessa Howard" userId="10032000fb0388c8" providerId="None" clId="Web-{97B71362-9E8C-482A-8376-02D25C863BC5}" dt="2023-06-01T17:15:35.237" v="428" actId="20577"/>
        <pc:sldMkLst>
          <pc:docMk/>
          <pc:sldMk cId="3178609821" sldId="261"/>
        </pc:sldMkLst>
        <pc:spChg chg="mod">
          <ac:chgData name="Vanessa Howard" userId="10032000fb0388c8" providerId="None" clId="Web-{97B71362-9E8C-482A-8376-02D25C863BC5}" dt="2023-06-01T17:15:35.237" v="428" actId="20577"/>
          <ac:spMkLst>
            <pc:docMk/>
            <pc:sldMk cId="3178609821" sldId="261"/>
            <ac:spMk id="2" creationId="{B146F089-24C0-4EBC-81D9-A19C53B20FF3}"/>
          </ac:spMkLst>
        </pc:spChg>
        <pc:spChg chg="mod">
          <ac:chgData name="Vanessa Howard" userId="10032000fb0388c8" providerId="None" clId="Web-{97B71362-9E8C-482A-8376-02D25C863BC5}" dt="2023-06-01T17:11:27.607" v="413" actId="20577"/>
          <ac:spMkLst>
            <pc:docMk/>
            <pc:sldMk cId="3178609821" sldId="261"/>
            <ac:spMk id="3" creationId="{CB25C698-C981-48EC-90AE-BE96CDDDA5E0}"/>
          </ac:spMkLst>
        </pc:spChg>
        <pc:picChg chg="mod">
          <ac:chgData name="Vanessa Howard" userId="10032000fb0388c8" providerId="None" clId="Web-{97B71362-9E8C-482A-8376-02D25C863BC5}" dt="2023-06-01T17:11:42.732" v="414"/>
          <ac:picMkLst>
            <pc:docMk/>
            <pc:sldMk cId="3178609821" sldId="261"/>
            <ac:picMk id="5" creationId="{580E73C6-AE99-415A-AF2F-9F55AE48474B}"/>
          </ac:picMkLst>
        </pc:picChg>
      </pc:sldChg>
      <pc:sldChg chg="modSp">
        <pc:chgData name="Vanessa Howard" userId="10032000fb0388c8" providerId="None" clId="Web-{97B71362-9E8C-482A-8376-02D25C863BC5}" dt="2023-06-01T17:15:24.956" v="427" actId="20577"/>
        <pc:sldMkLst>
          <pc:docMk/>
          <pc:sldMk cId="5920685" sldId="262"/>
        </pc:sldMkLst>
        <pc:spChg chg="mod">
          <ac:chgData name="Vanessa Howard" userId="10032000fb0388c8" providerId="None" clId="Web-{97B71362-9E8C-482A-8376-02D25C863BC5}" dt="2023-06-01T17:15:24.956" v="427" actId="20577"/>
          <ac:spMkLst>
            <pc:docMk/>
            <pc:sldMk cId="5920685" sldId="262"/>
            <ac:spMk id="2" creationId="{A5A1B925-C449-407F-B2C6-C14AE1F2A089}"/>
          </ac:spMkLst>
        </pc:spChg>
        <pc:picChg chg="mod">
          <ac:chgData name="Vanessa Howard" userId="10032000fb0388c8" providerId="None" clId="Web-{97B71362-9E8C-482A-8376-02D25C863BC5}" dt="2023-06-01T17:12:02.373" v="415"/>
          <ac:picMkLst>
            <pc:docMk/>
            <pc:sldMk cId="5920685" sldId="262"/>
            <ac:picMk id="9" creationId="{FDEC5C71-0CD8-4EE6-A769-268EA5D5989F}"/>
          </ac:picMkLst>
        </pc:picChg>
      </pc:sldChg>
      <pc:sldChg chg="modSp">
        <pc:chgData name="Vanessa Howard" userId="10032000fb0388c8" providerId="None" clId="Web-{97B71362-9E8C-482A-8376-02D25C863BC5}" dt="2023-06-01T17:14:58.518" v="426"/>
        <pc:sldMkLst>
          <pc:docMk/>
          <pc:sldMk cId="1146754404" sldId="263"/>
        </pc:sldMkLst>
        <pc:spChg chg="mod">
          <ac:chgData name="Vanessa Howard" userId="10032000fb0388c8" providerId="None" clId="Web-{97B71362-9E8C-482A-8376-02D25C863BC5}" dt="2023-06-01T17:14:19.657" v="423" actId="20577"/>
          <ac:spMkLst>
            <pc:docMk/>
            <pc:sldMk cId="1146754404" sldId="263"/>
            <ac:spMk id="2" creationId="{52F9DF61-A58B-4768-A765-F52909BB2AB6}"/>
          </ac:spMkLst>
        </pc:spChg>
        <pc:picChg chg="mod">
          <ac:chgData name="Vanessa Howard" userId="10032000fb0388c8" providerId="None" clId="Web-{97B71362-9E8C-482A-8376-02D25C863BC5}" dt="2023-06-01T17:14:58.518" v="426"/>
          <ac:picMkLst>
            <pc:docMk/>
            <pc:sldMk cId="1146754404" sldId="263"/>
            <ac:picMk id="6" creationId="{A59A82C3-43C9-4DF3-A44E-94DD2610A5CA}"/>
          </ac:picMkLst>
        </pc:picChg>
        <pc:picChg chg="mod">
          <ac:chgData name="Vanessa Howard" userId="10032000fb0388c8" providerId="None" clId="Web-{97B71362-9E8C-482A-8376-02D25C863BC5}" dt="2023-06-01T17:14:43.127" v="425"/>
          <ac:picMkLst>
            <pc:docMk/>
            <pc:sldMk cId="1146754404" sldId="263"/>
            <ac:picMk id="10" creationId="{8C3B4DA9-C00B-4DBA-A306-807BCC1A0289}"/>
          </ac:picMkLst>
        </pc:picChg>
      </pc:sldChg>
      <pc:sldChg chg="modSp">
        <pc:chgData name="Vanessa Howard" userId="10032000fb0388c8" providerId="None" clId="Web-{97B71362-9E8C-482A-8376-02D25C863BC5}" dt="2023-06-01T17:14:09.845" v="422" actId="20577"/>
        <pc:sldMkLst>
          <pc:docMk/>
          <pc:sldMk cId="3768011091" sldId="264"/>
        </pc:sldMkLst>
        <pc:spChg chg="mod">
          <ac:chgData name="Vanessa Howard" userId="10032000fb0388c8" providerId="None" clId="Web-{97B71362-9E8C-482A-8376-02D25C863BC5}" dt="2023-06-01T17:14:09.845" v="422" actId="20577"/>
          <ac:spMkLst>
            <pc:docMk/>
            <pc:sldMk cId="3768011091" sldId="264"/>
            <ac:spMk id="2" creationId="{8198B6BA-393D-4A9E-B7A1-CA90D289935C}"/>
          </ac:spMkLst>
        </pc:spChg>
        <pc:picChg chg="mod">
          <ac:chgData name="Vanessa Howard" userId="10032000fb0388c8" providerId="None" clId="Web-{97B71362-9E8C-482A-8376-02D25C863BC5}" dt="2023-06-01T17:13:40.391" v="420"/>
          <ac:picMkLst>
            <pc:docMk/>
            <pc:sldMk cId="3768011091" sldId="264"/>
            <ac:picMk id="6" creationId="{3280F898-C239-4681-AD68-19FAF9C0E8C7}"/>
          </ac:picMkLst>
        </pc:picChg>
        <pc:picChg chg="mod">
          <ac:chgData name="Vanessa Howard" userId="10032000fb0388c8" providerId="None" clId="Web-{97B71362-9E8C-482A-8376-02D25C863BC5}" dt="2023-06-01T17:13:49.954" v="421"/>
          <ac:picMkLst>
            <pc:docMk/>
            <pc:sldMk cId="3768011091" sldId="264"/>
            <ac:picMk id="8" creationId="{DBEF6CBC-CD21-43C3-AFF6-4B1210B7667E}"/>
          </ac:picMkLst>
        </pc:picChg>
      </pc:sldChg>
      <pc:sldChg chg="addSp delSp modSp new">
        <pc:chgData name="Vanessa Howard" userId="10032000fb0388c8" providerId="None" clId="Web-{97B71362-9E8C-482A-8376-02D25C863BC5}" dt="2023-06-01T17:09:43.995" v="385" actId="1076"/>
        <pc:sldMkLst>
          <pc:docMk/>
          <pc:sldMk cId="866378881" sldId="265"/>
        </pc:sldMkLst>
        <pc:spChg chg="mod">
          <ac:chgData name="Vanessa Howard" userId="10032000fb0388c8" providerId="None" clId="Web-{97B71362-9E8C-482A-8376-02D25C863BC5}" dt="2023-06-01T17:09:43.995" v="385" actId="1076"/>
          <ac:spMkLst>
            <pc:docMk/>
            <pc:sldMk cId="866378881" sldId="265"/>
            <ac:spMk id="2" creationId="{1F49473E-58B5-62B4-4AB7-512AEE70C7DA}"/>
          </ac:spMkLst>
        </pc:spChg>
        <pc:picChg chg="add del mod">
          <ac:chgData name="Vanessa Howard" userId="10032000fb0388c8" providerId="None" clId="Web-{97B71362-9E8C-482A-8376-02D25C863BC5}" dt="2023-06-01T17:06:03.303" v="343"/>
          <ac:picMkLst>
            <pc:docMk/>
            <pc:sldMk cId="866378881" sldId="265"/>
            <ac:picMk id="3" creationId="{E664561A-204B-197E-2D08-221032A98BEB}"/>
          </ac:picMkLst>
        </pc:picChg>
        <pc:picChg chg="add del mod">
          <ac:chgData name="Vanessa Howard" userId="10032000fb0388c8" providerId="None" clId="Web-{97B71362-9E8C-482A-8376-02D25C863BC5}" dt="2023-06-01T17:07:20.102" v="349"/>
          <ac:picMkLst>
            <pc:docMk/>
            <pc:sldMk cId="866378881" sldId="265"/>
            <ac:picMk id="4" creationId="{3CCAEF83-8BE3-71AE-2CFC-9226AAB683C8}"/>
          </ac:picMkLst>
        </pc:picChg>
        <pc:picChg chg="add mod">
          <ac:chgData name="Vanessa Howard" userId="10032000fb0388c8" providerId="None" clId="Web-{97B71362-9E8C-482A-8376-02D25C863BC5}" dt="2023-06-01T17:08:12.962" v="355" actId="1076"/>
          <ac:picMkLst>
            <pc:docMk/>
            <pc:sldMk cId="866378881" sldId="265"/>
            <ac:picMk id="5" creationId="{9E20AFB5-E2D2-5560-C3C5-EFC115944E3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FE6C3-4DFC-405A-8147-B8498F31F8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0C2E11-9162-40F4-BB21-513F95064247}">
      <dgm:prSet phldrT="[Text]" phldr="0"/>
      <dgm:spPr/>
      <dgm:t>
        <a:bodyPr/>
        <a:lstStyle/>
        <a:p>
          <a:r>
            <a:rPr lang="en-US" dirty="0">
              <a:latin typeface="Grandview Display"/>
            </a:rPr>
            <a:t>Director</a:t>
          </a:r>
          <a:endParaRPr lang="en-US" dirty="0"/>
        </a:p>
      </dgm:t>
    </dgm:pt>
    <dgm:pt modelId="{F18CC48C-5892-42FA-A735-8F21C47628E7}" type="parTrans" cxnId="{6EA421A1-621E-45C7-AED7-2CF4E3A46170}">
      <dgm:prSet/>
      <dgm:spPr/>
      <dgm:t>
        <a:bodyPr/>
        <a:lstStyle/>
        <a:p>
          <a:endParaRPr lang="en-US"/>
        </a:p>
      </dgm:t>
    </dgm:pt>
    <dgm:pt modelId="{87CB8F8E-A669-4849-A723-4C6BD2648FC2}" type="sibTrans" cxnId="{6EA421A1-621E-45C7-AED7-2CF4E3A46170}">
      <dgm:prSet/>
      <dgm:spPr/>
      <dgm:t>
        <a:bodyPr/>
        <a:lstStyle/>
        <a:p>
          <a:endParaRPr lang="en-US"/>
        </a:p>
      </dgm:t>
    </dgm:pt>
    <dgm:pt modelId="{9DC9A33F-4B62-4D84-B43D-5DB767623D24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Building Official</a:t>
          </a:r>
          <a:endParaRPr lang="en-US" dirty="0"/>
        </a:p>
      </dgm:t>
    </dgm:pt>
    <dgm:pt modelId="{48FBB557-B974-4869-9ADC-23F16BE56DA4}" type="parTrans" cxnId="{1643B78D-3126-4D24-BE12-67867827C607}">
      <dgm:prSet/>
      <dgm:spPr/>
      <dgm:t>
        <a:bodyPr/>
        <a:lstStyle/>
        <a:p>
          <a:endParaRPr lang="en-US"/>
        </a:p>
      </dgm:t>
    </dgm:pt>
    <dgm:pt modelId="{AFD094D6-CA80-4061-A526-290B89B1F25C}" type="sibTrans" cxnId="{1643B78D-3126-4D24-BE12-67867827C607}">
      <dgm:prSet/>
      <dgm:spPr/>
      <dgm:t>
        <a:bodyPr/>
        <a:lstStyle/>
        <a:p>
          <a:endParaRPr lang="en-US"/>
        </a:p>
      </dgm:t>
    </dgm:pt>
    <dgm:pt modelId="{DB16D7A1-08BC-4A47-9766-E89555CADB41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Combination Inspector</a:t>
          </a:r>
          <a:endParaRPr lang="en-US" dirty="0"/>
        </a:p>
      </dgm:t>
    </dgm:pt>
    <dgm:pt modelId="{18893A28-D266-40C6-B471-50DB51A058F7}" type="parTrans" cxnId="{956611C2-B63C-45A0-91DE-98B9CDC90784}">
      <dgm:prSet/>
      <dgm:spPr/>
      <dgm:t>
        <a:bodyPr/>
        <a:lstStyle/>
        <a:p>
          <a:endParaRPr lang="en-US"/>
        </a:p>
      </dgm:t>
    </dgm:pt>
    <dgm:pt modelId="{EEDD6849-6DD4-4D02-9A0C-C131449BF284}" type="sibTrans" cxnId="{956611C2-B63C-45A0-91DE-98B9CDC90784}">
      <dgm:prSet/>
      <dgm:spPr/>
      <dgm:t>
        <a:bodyPr/>
        <a:lstStyle/>
        <a:p>
          <a:endParaRPr lang="en-US"/>
        </a:p>
      </dgm:t>
    </dgm:pt>
    <dgm:pt modelId="{74347E18-4B7D-4EE6-8815-81295FCBB83D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Combination Inspector</a:t>
          </a:r>
          <a:endParaRPr lang="en-US" dirty="0"/>
        </a:p>
      </dgm:t>
    </dgm:pt>
    <dgm:pt modelId="{B7A00658-BC96-4132-BE48-52C6CB9E30BF}" type="parTrans" cxnId="{0D0A27F5-6F61-4935-A3ED-02DB75DD2459}">
      <dgm:prSet/>
      <dgm:spPr/>
      <dgm:t>
        <a:bodyPr/>
        <a:lstStyle/>
        <a:p>
          <a:endParaRPr lang="en-US"/>
        </a:p>
      </dgm:t>
    </dgm:pt>
    <dgm:pt modelId="{B341B652-EB6E-470D-96EA-CF501950DC32}" type="sibTrans" cxnId="{0D0A27F5-6F61-4935-A3ED-02DB75DD2459}">
      <dgm:prSet/>
      <dgm:spPr/>
      <dgm:t>
        <a:bodyPr/>
        <a:lstStyle/>
        <a:p>
          <a:endParaRPr lang="en-US"/>
        </a:p>
      </dgm:t>
    </dgm:pt>
    <dgm:pt modelId="{A1F88AE7-A018-4971-A811-9AAFE0A15B00}">
      <dgm:prSet phldrT="[Text]" phldr="0"/>
      <dgm:spPr/>
      <dgm:t>
        <a:bodyPr/>
        <a:lstStyle/>
        <a:p>
          <a:pPr rtl="0"/>
          <a:r>
            <a:rPr lang="en-US" dirty="0">
              <a:latin typeface="Grandview Display"/>
            </a:rPr>
            <a:t>Operations Supervisor</a:t>
          </a:r>
          <a:endParaRPr lang="en-US" dirty="0"/>
        </a:p>
      </dgm:t>
    </dgm:pt>
    <dgm:pt modelId="{65333441-B239-493C-BA10-0ADBC28EECC2}" type="parTrans" cxnId="{05BE8197-7A21-4491-A216-61BD92EAC168}">
      <dgm:prSet/>
      <dgm:spPr/>
      <dgm:t>
        <a:bodyPr/>
        <a:lstStyle/>
        <a:p>
          <a:endParaRPr lang="en-US"/>
        </a:p>
      </dgm:t>
    </dgm:pt>
    <dgm:pt modelId="{E134FB68-6798-4867-9911-CB1E0CED890D}" type="sibTrans" cxnId="{05BE8197-7A21-4491-A216-61BD92EAC168}">
      <dgm:prSet/>
      <dgm:spPr/>
      <dgm:t>
        <a:bodyPr/>
        <a:lstStyle/>
        <a:p>
          <a:endParaRPr lang="en-US"/>
        </a:p>
      </dgm:t>
    </dgm:pt>
    <dgm:pt modelId="{CDF89F3B-F0E5-4145-8018-FDD1995BD822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Permit Specialist</a:t>
          </a:r>
        </a:p>
      </dgm:t>
    </dgm:pt>
    <dgm:pt modelId="{DA2786F0-1791-41A3-98BA-B42EAB6738A2}" type="parTrans" cxnId="{64323C38-D632-446D-A3E2-997878B83ED4}">
      <dgm:prSet/>
      <dgm:spPr/>
    </dgm:pt>
    <dgm:pt modelId="{5AB42987-91DB-40EA-B81C-542D77E621B1}" type="sibTrans" cxnId="{64323C38-D632-446D-A3E2-997878B83ED4}">
      <dgm:prSet/>
      <dgm:spPr/>
    </dgm:pt>
    <dgm:pt modelId="{1B6B8A84-1CB3-40F2-BB78-DC9AE5F9BCFC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Permit Technician</a:t>
          </a:r>
          <a:endParaRPr lang="en-US" dirty="0"/>
        </a:p>
      </dgm:t>
    </dgm:pt>
    <dgm:pt modelId="{BD775380-B5BF-43D2-8226-80D27AC7B17A}" type="parTrans" cxnId="{13DB3E21-753E-4B75-B19C-C17BE599E3CE}">
      <dgm:prSet/>
      <dgm:spPr/>
    </dgm:pt>
    <dgm:pt modelId="{5D2DE311-7E5D-47F0-A422-00C8C97186A7}" type="sibTrans" cxnId="{13DB3E21-753E-4B75-B19C-C17BE599E3CE}">
      <dgm:prSet/>
      <dgm:spPr/>
    </dgm:pt>
    <dgm:pt modelId="{AD23532E-E923-47BB-BDE2-55D70D3CA62D}">
      <dgm:prSet phldr="0"/>
      <dgm:spPr/>
      <dgm:t>
        <a:bodyPr/>
        <a:lstStyle/>
        <a:p>
          <a:r>
            <a:rPr lang="en-US" dirty="0">
              <a:latin typeface="Grandview Display"/>
            </a:rPr>
            <a:t>Permit Technician</a:t>
          </a:r>
        </a:p>
      </dgm:t>
    </dgm:pt>
    <dgm:pt modelId="{63537EE3-2D95-476F-9179-A1981E4262AB}" type="parTrans" cxnId="{71587F68-2204-49A8-B20F-ECB0F05D060F}">
      <dgm:prSet/>
      <dgm:spPr/>
    </dgm:pt>
    <dgm:pt modelId="{A23E4CAD-7BB3-4BDD-BF20-B3D1384CD486}" type="sibTrans" cxnId="{71587F68-2204-49A8-B20F-ECB0F05D060F}">
      <dgm:prSet/>
      <dgm:spPr/>
    </dgm:pt>
    <dgm:pt modelId="{210AF79F-69C4-4E43-9E79-4D6FCAB45AFC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Senior Planner</a:t>
          </a:r>
        </a:p>
      </dgm:t>
    </dgm:pt>
    <dgm:pt modelId="{C98AF98E-AD7A-49BC-858C-88DDCF415EAD}" type="parTrans" cxnId="{3778A984-76D8-4C6D-A763-691368B1255A}">
      <dgm:prSet/>
      <dgm:spPr/>
    </dgm:pt>
    <dgm:pt modelId="{4A894C89-731A-41F4-90A3-B663FFD65C4D}" type="sibTrans" cxnId="{3778A984-76D8-4C6D-A763-691368B1255A}">
      <dgm:prSet/>
      <dgm:spPr/>
    </dgm:pt>
    <dgm:pt modelId="{0C982D39-85BF-4DB1-A276-930FE4CBF0D8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Associate Planner</a:t>
          </a:r>
        </a:p>
      </dgm:t>
    </dgm:pt>
    <dgm:pt modelId="{C40F680E-CFC5-409A-A385-5715FB6DDCDA}" type="parTrans" cxnId="{81036D4B-9420-473D-B57C-E5003E960430}">
      <dgm:prSet/>
      <dgm:spPr/>
    </dgm:pt>
    <dgm:pt modelId="{BC4A9A7A-10DC-411C-87F5-0355F0E569E6}" type="sibTrans" cxnId="{81036D4B-9420-473D-B57C-E5003E960430}">
      <dgm:prSet/>
      <dgm:spPr/>
    </dgm:pt>
    <dgm:pt modelId="{ED4E0E9B-8B65-41CA-B18C-4FAAB19A16AF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Senior EHS</a:t>
          </a:r>
          <a:endParaRPr lang="en-US" dirty="0"/>
        </a:p>
      </dgm:t>
    </dgm:pt>
    <dgm:pt modelId="{4FB32428-D887-4FDF-8F7E-3404748E3B79}" type="parTrans" cxnId="{E54971C7-A144-4FB4-B89A-2BD66615B0A4}">
      <dgm:prSet/>
      <dgm:spPr/>
    </dgm:pt>
    <dgm:pt modelId="{E6DF73BF-BA5A-4069-B89A-882DA9455161}" type="sibTrans" cxnId="{E54971C7-A144-4FB4-B89A-2BD66615B0A4}">
      <dgm:prSet/>
      <dgm:spPr/>
    </dgm:pt>
    <dgm:pt modelId="{FECCEE8C-E945-4A7E-AF18-1A50F965014B}">
      <dgm:prSet phldr="0"/>
      <dgm:spPr/>
      <dgm:t>
        <a:bodyPr/>
        <a:lstStyle/>
        <a:p>
          <a:pPr rtl="0"/>
          <a:r>
            <a:rPr lang="en-US" dirty="0">
              <a:latin typeface="Grandview Display"/>
            </a:rPr>
            <a:t>EHS Trainee</a:t>
          </a:r>
        </a:p>
      </dgm:t>
    </dgm:pt>
    <dgm:pt modelId="{640C29EB-7692-4B63-B0CC-A227AE4A05F1}" type="parTrans" cxnId="{97AC2A09-0D72-4CB8-94FD-85901CB9F11F}">
      <dgm:prSet/>
      <dgm:spPr/>
    </dgm:pt>
    <dgm:pt modelId="{E6D1168A-084A-4DB0-86CC-43CE8F3BE5ED}" type="sibTrans" cxnId="{97AC2A09-0D72-4CB8-94FD-85901CB9F11F}">
      <dgm:prSet/>
      <dgm:spPr/>
    </dgm:pt>
    <dgm:pt modelId="{F7FD845C-598E-48B0-9AB9-74BFD2800CA6}" type="pres">
      <dgm:prSet presAssocID="{88DFE6C3-4DFC-405A-8147-B8498F31F8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7B4E08-C842-4D8C-99CF-C334B3A3B631}" type="pres">
      <dgm:prSet presAssocID="{870C2E11-9162-40F4-BB21-513F95064247}" presName="hierRoot1" presStyleCnt="0"/>
      <dgm:spPr/>
    </dgm:pt>
    <dgm:pt modelId="{672AE942-2FB1-448E-B972-E2E580583552}" type="pres">
      <dgm:prSet presAssocID="{870C2E11-9162-40F4-BB21-513F95064247}" presName="composite" presStyleCnt="0"/>
      <dgm:spPr/>
    </dgm:pt>
    <dgm:pt modelId="{DC0FCE5D-1E62-477E-A116-D4F0BAFE222E}" type="pres">
      <dgm:prSet presAssocID="{870C2E11-9162-40F4-BB21-513F95064247}" presName="background" presStyleLbl="node0" presStyleIdx="0" presStyleCnt="1"/>
      <dgm:spPr/>
    </dgm:pt>
    <dgm:pt modelId="{6BCD2732-0976-40BE-907B-7FCF764B08F0}" type="pres">
      <dgm:prSet presAssocID="{870C2E11-9162-40F4-BB21-513F95064247}" presName="text" presStyleLbl="fgAcc0" presStyleIdx="0" presStyleCnt="1">
        <dgm:presLayoutVars>
          <dgm:chPref val="3"/>
        </dgm:presLayoutVars>
      </dgm:prSet>
      <dgm:spPr/>
    </dgm:pt>
    <dgm:pt modelId="{E45747DE-B801-4832-A0EB-2777206E320F}" type="pres">
      <dgm:prSet presAssocID="{870C2E11-9162-40F4-BB21-513F95064247}" presName="hierChild2" presStyleCnt="0"/>
      <dgm:spPr/>
    </dgm:pt>
    <dgm:pt modelId="{33587CDE-1297-4CB7-83B4-EE89FC117281}" type="pres">
      <dgm:prSet presAssocID="{48FBB557-B974-4869-9ADC-23F16BE56DA4}" presName="Name10" presStyleLbl="parChTrans1D2" presStyleIdx="0" presStyleCnt="6"/>
      <dgm:spPr/>
    </dgm:pt>
    <dgm:pt modelId="{5A675F21-67DA-410C-825C-8E54D3E76EE5}" type="pres">
      <dgm:prSet presAssocID="{9DC9A33F-4B62-4D84-B43D-5DB767623D24}" presName="hierRoot2" presStyleCnt="0"/>
      <dgm:spPr/>
    </dgm:pt>
    <dgm:pt modelId="{1945E5C7-53F8-4C3F-A288-D9299258610D}" type="pres">
      <dgm:prSet presAssocID="{9DC9A33F-4B62-4D84-B43D-5DB767623D24}" presName="composite2" presStyleCnt="0"/>
      <dgm:spPr/>
    </dgm:pt>
    <dgm:pt modelId="{6EF64FD9-4F0A-4212-914B-F7DDE074E09B}" type="pres">
      <dgm:prSet presAssocID="{9DC9A33F-4B62-4D84-B43D-5DB767623D24}" presName="background2" presStyleLbl="node2" presStyleIdx="0" presStyleCnt="6"/>
      <dgm:spPr/>
    </dgm:pt>
    <dgm:pt modelId="{E5A57BF3-E78F-4D47-890C-CBE7CA5A3E12}" type="pres">
      <dgm:prSet presAssocID="{9DC9A33F-4B62-4D84-B43D-5DB767623D24}" presName="text2" presStyleLbl="fgAcc2" presStyleIdx="0" presStyleCnt="6">
        <dgm:presLayoutVars>
          <dgm:chPref val="3"/>
        </dgm:presLayoutVars>
      </dgm:prSet>
      <dgm:spPr/>
    </dgm:pt>
    <dgm:pt modelId="{C70D2B56-0466-46DE-8F7C-2E801277B5CB}" type="pres">
      <dgm:prSet presAssocID="{9DC9A33F-4B62-4D84-B43D-5DB767623D24}" presName="hierChild3" presStyleCnt="0"/>
      <dgm:spPr/>
    </dgm:pt>
    <dgm:pt modelId="{B9FF75CA-590D-4BAA-8F70-B62A295CF6CD}" type="pres">
      <dgm:prSet presAssocID="{18893A28-D266-40C6-B471-50DB51A058F7}" presName="Name17" presStyleLbl="parChTrans1D3" presStyleIdx="0" presStyleCnt="5"/>
      <dgm:spPr/>
    </dgm:pt>
    <dgm:pt modelId="{18CC9BEE-6B38-4267-8D75-2A55358430B3}" type="pres">
      <dgm:prSet presAssocID="{DB16D7A1-08BC-4A47-9766-E89555CADB41}" presName="hierRoot3" presStyleCnt="0"/>
      <dgm:spPr/>
    </dgm:pt>
    <dgm:pt modelId="{B3A4E324-C18C-4DF1-A777-443611ACC457}" type="pres">
      <dgm:prSet presAssocID="{DB16D7A1-08BC-4A47-9766-E89555CADB41}" presName="composite3" presStyleCnt="0"/>
      <dgm:spPr/>
    </dgm:pt>
    <dgm:pt modelId="{35F89DD9-2562-40AA-B59F-0C7C25DA175E}" type="pres">
      <dgm:prSet presAssocID="{DB16D7A1-08BC-4A47-9766-E89555CADB41}" presName="background3" presStyleLbl="node3" presStyleIdx="0" presStyleCnt="5"/>
      <dgm:spPr/>
    </dgm:pt>
    <dgm:pt modelId="{0D510DE5-4A9B-4258-B156-CFA19CAC4C8D}" type="pres">
      <dgm:prSet presAssocID="{DB16D7A1-08BC-4A47-9766-E89555CADB41}" presName="text3" presStyleLbl="fgAcc3" presStyleIdx="0" presStyleCnt="5">
        <dgm:presLayoutVars>
          <dgm:chPref val="3"/>
        </dgm:presLayoutVars>
      </dgm:prSet>
      <dgm:spPr/>
    </dgm:pt>
    <dgm:pt modelId="{2A42CB30-E0F8-4C89-80CF-28BC349666D3}" type="pres">
      <dgm:prSet presAssocID="{DB16D7A1-08BC-4A47-9766-E89555CADB41}" presName="hierChild4" presStyleCnt="0"/>
      <dgm:spPr/>
    </dgm:pt>
    <dgm:pt modelId="{48E2A7FB-9382-4977-966B-A28ABBDB4714}" type="pres">
      <dgm:prSet presAssocID="{B7A00658-BC96-4132-BE48-52C6CB9E30BF}" presName="Name17" presStyleLbl="parChTrans1D3" presStyleIdx="1" presStyleCnt="5"/>
      <dgm:spPr/>
    </dgm:pt>
    <dgm:pt modelId="{1EDA1EBC-A46E-4B0D-A177-A3360D10FB06}" type="pres">
      <dgm:prSet presAssocID="{74347E18-4B7D-4EE6-8815-81295FCBB83D}" presName="hierRoot3" presStyleCnt="0"/>
      <dgm:spPr/>
    </dgm:pt>
    <dgm:pt modelId="{2CA53D88-0933-4B29-9275-39933FB6311F}" type="pres">
      <dgm:prSet presAssocID="{74347E18-4B7D-4EE6-8815-81295FCBB83D}" presName="composite3" presStyleCnt="0"/>
      <dgm:spPr/>
    </dgm:pt>
    <dgm:pt modelId="{0FC52EC7-D805-40B1-85C2-3DB37E2793CF}" type="pres">
      <dgm:prSet presAssocID="{74347E18-4B7D-4EE6-8815-81295FCBB83D}" presName="background3" presStyleLbl="node3" presStyleIdx="1" presStyleCnt="5"/>
      <dgm:spPr/>
    </dgm:pt>
    <dgm:pt modelId="{DD791F99-C1B8-42C0-8B09-2AC5DDD78479}" type="pres">
      <dgm:prSet presAssocID="{74347E18-4B7D-4EE6-8815-81295FCBB83D}" presName="text3" presStyleLbl="fgAcc3" presStyleIdx="1" presStyleCnt="5">
        <dgm:presLayoutVars>
          <dgm:chPref val="3"/>
        </dgm:presLayoutVars>
      </dgm:prSet>
      <dgm:spPr/>
    </dgm:pt>
    <dgm:pt modelId="{146130B7-033D-4B69-8C79-44F589F9BE0A}" type="pres">
      <dgm:prSet presAssocID="{74347E18-4B7D-4EE6-8815-81295FCBB83D}" presName="hierChild4" presStyleCnt="0"/>
      <dgm:spPr/>
    </dgm:pt>
    <dgm:pt modelId="{8AAAB0E9-8341-469E-8AFC-C097D56A8C98}" type="pres">
      <dgm:prSet presAssocID="{65333441-B239-493C-BA10-0ADBC28EECC2}" presName="Name10" presStyleLbl="parChTrans1D2" presStyleIdx="1" presStyleCnt="6"/>
      <dgm:spPr/>
    </dgm:pt>
    <dgm:pt modelId="{4383E3D0-A30B-4D1E-80E9-CE6472CA558A}" type="pres">
      <dgm:prSet presAssocID="{A1F88AE7-A018-4971-A811-9AAFE0A15B00}" presName="hierRoot2" presStyleCnt="0"/>
      <dgm:spPr/>
    </dgm:pt>
    <dgm:pt modelId="{0A33FDDA-8CB1-4B0A-BFB7-914B0755BD23}" type="pres">
      <dgm:prSet presAssocID="{A1F88AE7-A018-4971-A811-9AAFE0A15B00}" presName="composite2" presStyleCnt="0"/>
      <dgm:spPr/>
    </dgm:pt>
    <dgm:pt modelId="{FE0DCF8C-F664-48FE-8053-FFEB338823DC}" type="pres">
      <dgm:prSet presAssocID="{A1F88AE7-A018-4971-A811-9AAFE0A15B00}" presName="background2" presStyleLbl="node2" presStyleIdx="1" presStyleCnt="6"/>
      <dgm:spPr/>
    </dgm:pt>
    <dgm:pt modelId="{DB79F397-2E3D-4DEE-A5C0-2B68F870510A}" type="pres">
      <dgm:prSet presAssocID="{A1F88AE7-A018-4971-A811-9AAFE0A15B00}" presName="text2" presStyleLbl="fgAcc2" presStyleIdx="1" presStyleCnt="6">
        <dgm:presLayoutVars>
          <dgm:chPref val="3"/>
        </dgm:presLayoutVars>
      </dgm:prSet>
      <dgm:spPr/>
    </dgm:pt>
    <dgm:pt modelId="{6D11FC6E-7323-42E7-B037-6892C1EFEE58}" type="pres">
      <dgm:prSet presAssocID="{A1F88AE7-A018-4971-A811-9AAFE0A15B00}" presName="hierChild3" presStyleCnt="0"/>
      <dgm:spPr/>
    </dgm:pt>
    <dgm:pt modelId="{9B3FD1A6-FD93-414E-B868-DF7B06396A70}" type="pres">
      <dgm:prSet presAssocID="{DA2786F0-1791-41A3-98BA-B42EAB6738A2}" presName="Name17" presStyleLbl="parChTrans1D3" presStyleIdx="2" presStyleCnt="5"/>
      <dgm:spPr/>
    </dgm:pt>
    <dgm:pt modelId="{68A5726D-8B07-490F-B28E-3375FA81E898}" type="pres">
      <dgm:prSet presAssocID="{CDF89F3B-F0E5-4145-8018-FDD1995BD822}" presName="hierRoot3" presStyleCnt="0"/>
      <dgm:spPr/>
    </dgm:pt>
    <dgm:pt modelId="{1AB9C6FF-26E9-41D1-A783-F1793AAF724C}" type="pres">
      <dgm:prSet presAssocID="{CDF89F3B-F0E5-4145-8018-FDD1995BD822}" presName="composite3" presStyleCnt="0"/>
      <dgm:spPr/>
    </dgm:pt>
    <dgm:pt modelId="{0A95AC72-B602-4B96-B011-68B3DEDB07D9}" type="pres">
      <dgm:prSet presAssocID="{CDF89F3B-F0E5-4145-8018-FDD1995BD822}" presName="background3" presStyleLbl="node3" presStyleIdx="2" presStyleCnt="5"/>
      <dgm:spPr/>
    </dgm:pt>
    <dgm:pt modelId="{7F6BADB5-94E3-4228-876A-FFD824EB2398}" type="pres">
      <dgm:prSet presAssocID="{CDF89F3B-F0E5-4145-8018-FDD1995BD822}" presName="text3" presStyleLbl="fgAcc3" presStyleIdx="2" presStyleCnt="5">
        <dgm:presLayoutVars>
          <dgm:chPref val="3"/>
        </dgm:presLayoutVars>
      </dgm:prSet>
      <dgm:spPr/>
    </dgm:pt>
    <dgm:pt modelId="{CEFDA845-715A-445E-899B-195F18503ACC}" type="pres">
      <dgm:prSet presAssocID="{CDF89F3B-F0E5-4145-8018-FDD1995BD822}" presName="hierChild4" presStyleCnt="0"/>
      <dgm:spPr/>
    </dgm:pt>
    <dgm:pt modelId="{1A01CB86-8CBE-4607-9424-871FBABF2CA3}" type="pres">
      <dgm:prSet presAssocID="{BD775380-B5BF-43D2-8226-80D27AC7B17A}" presName="Name17" presStyleLbl="parChTrans1D3" presStyleIdx="3" presStyleCnt="5"/>
      <dgm:spPr/>
    </dgm:pt>
    <dgm:pt modelId="{A224198C-3245-429B-8A78-098AC9FCF70A}" type="pres">
      <dgm:prSet presAssocID="{1B6B8A84-1CB3-40F2-BB78-DC9AE5F9BCFC}" presName="hierRoot3" presStyleCnt="0"/>
      <dgm:spPr/>
    </dgm:pt>
    <dgm:pt modelId="{B9698A46-329C-4533-8527-57908D7EB8E3}" type="pres">
      <dgm:prSet presAssocID="{1B6B8A84-1CB3-40F2-BB78-DC9AE5F9BCFC}" presName="composite3" presStyleCnt="0"/>
      <dgm:spPr/>
    </dgm:pt>
    <dgm:pt modelId="{7FA034A0-EE63-4712-8442-44EAB8AAFE35}" type="pres">
      <dgm:prSet presAssocID="{1B6B8A84-1CB3-40F2-BB78-DC9AE5F9BCFC}" presName="background3" presStyleLbl="node3" presStyleIdx="3" presStyleCnt="5"/>
      <dgm:spPr/>
    </dgm:pt>
    <dgm:pt modelId="{59F480E0-6056-4741-9F4C-94495611ABCD}" type="pres">
      <dgm:prSet presAssocID="{1B6B8A84-1CB3-40F2-BB78-DC9AE5F9BCFC}" presName="text3" presStyleLbl="fgAcc3" presStyleIdx="3" presStyleCnt="5">
        <dgm:presLayoutVars>
          <dgm:chPref val="3"/>
        </dgm:presLayoutVars>
      </dgm:prSet>
      <dgm:spPr/>
    </dgm:pt>
    <dgm:pt modelId="{DCA31B36-C0B8-4EF2-A8EA-263D934594C0}" type="pres">
      <dgm:prSet presAssocID="{1B6B8A84-1CB3-40F2-BB78-DC9AE5F9BCFC}" presName="hierChild4" presStyleCnt="0"/>
      <dgm:spPr/>
    </dgm:pt>
    <dgm:pt modelId="{E38C324C-FCCA-47C7-A4E7-AC501507E740}" type="pres">
      <dgm:prSet presAssocID="{63537EE3-2D95-476F-9179-A1981E4262AB}" presName="Name17" presStyleLbl="parChTrans1D3" presStyleIdx="4" presStyleCnt="5"/>
      <dgm:spPr/>
    </dgm:pt>
    <dgm:pt modelId="{BEBE0AD2-6BC2-4E04-AE2C-09D963A7809C}" type="pres">
      <dgm:prSet presAssocID="{AD23532E-E923-47BB-BDE2-55D70D3CA62D}" presName="hierRoot3" presStyleCnt="0"/>
      <dgm:spPr/>
    </dgm:pt>
    <dgm:pt modelId="{7EEE5EFC-6A30-4E53-B8C0-4AFB9F901777}" type="pres">
      <dgm:prSet presAssocID="{AD23532E-E923-47BB-BDE2-55D70D3CA62D}" presName="composite3" presStyleCnt="0"/>
      <dgm:spPr/>
    </dgm:pt>
    <dgm:pt modelId="{AC1178CE-EE02-46D6-A868-D5427D9C473E}" type="pres">
      <dgm:prSet presAssocID="{AD23532E-E923-47BB-BDE2-55D70D3CA62D}" presName="background3" presStyleLbl="node3" presStyleIdx="4" presStyleCnt="5"/>
      <dgm:spPr/>
    </dgm:pt>
    <dgm:pt modelId="{63768D16-887A-4228-8A9D-6AB106FC0434}" type="pres">
      <dgm:prSet presAssocID="{AD23532E-E923-47BB-BDE2-55D70D3CA62D}" presName="text3" presStyleLbl="fgAcc3" presStyleIdx="4" presStyleCnt="5">
        <dgm:presLayoutVars>
          <dgm:chPref val="3"/>
        </dgm:presLayoutVars>
      </dgm:prSet>
      <dgm:spPr/>
    </dgm:pt>
    <dgm:pt modelId="{BA9B04C0-DCFB-4FB3-8588-320CA6F20778}" type="pres">
      <dgm:prSet presAssocID="{AD23532E-E923-47BB-BDE2-55D70D3CA62D}" presName="hierChild4" presStyleCnt="0"/>
      <dgm:spPr/>
    </dgm:pt>
    <dgm:pt modelId="{7E7A4CEA-9AE5-4BBC-B434-3A987ED7AF4F}" type="pres">
      <dgm:prSet presAssocID="{C98AF98E-AD7A-49BC-858C-88DDCF415EAD}" presName="Name10" presStyleLbl="parChTrans1D2" presStyleIdx="2" presStyleCnt="6"/>
      <dgm:spPr/>
    </dgm:pt>
    <dgm:pt modelId="{426D035B-695D-4FBC-9CF9-95EB8CB86EDE}" type="pres">
      <dgm:prSet presAssocID="{210AF79F-69C4-4E43-9E79-4D6FCAB45AFC}" presName="hierRoot2" presStyleCnt="0"/>
      <dgm:spPr/>
    </dgm:pt>
    <dgm:pt modelId="{7FA0AF8F-A225-4B51-B5FF-13FEA98264AF}" type="pres">
      <dgm:prSet presAssocID="{210AF79F-69C4-4E43-9E79-4D6FCAB45AFC}" presName="composite2" presStyleCnt="0"/>
      <dgm:spPr/>
    </dgm:pt>
    <dgm:pt modelId="{4FBD963D-E68D-4877-BBC9-04958864FDAF}" type="pres">
      <dgm:prSet presAssocID="{210AF79F-69C4-4E43-9E79-4D6FCAB45AFC}" presName="background2" presStyleLbl="node2" presStyleIdx="2" presStyleCnt="6"/>
      <dgm:spPr/>
    </dgm:pt>
    <dgm:pt modelId="{5BED76CB-AB8A-4959-BCF8-D0ADA62FAFBA}" type="pres">
      <dgm:prSet presAssocID="{210AF79F-69C4-4E43-9E79-4D6FCAB45AFC}" presName="text2" presStyleLbl="fgAcc2" presStyleIdx="2" presStyleCnt="6">
        <dgm:presLayoutVars>
          <dgm:chPref val="3"/>
        </dgm:presLayoutVars>
      </dgm:prSet>
      <dgm:spPr/>
    </dgm:pt>
    <dgm:pt modelId="{B0041252-C3F2-48BC-9612-7A5A3DF3FE3D}" type="pres">
      <dgm:prSet presAssocID="{210AF79F-69C4-4E43-9E79-4D6FCAB45AFC}" presName="hierChild3" presStyleCnt="0"/>
      <dgm:spPr/>
    </dgm:pt>
    <dgm:pt modelId="{6ADF5D89-142F-4740-96C6-FD3AFFA20AAB}" type="pres">
      <dgm:prSet presAssocID="{C40F680E-CFC5-409A-A385-5715FB6DDCDA}" presName="Name10" presStyleLbl="parChTrans1D2" presStyleIdx="3" presStyleCnt="6"/>
      <dgm:spPr/>
    </dgm:pt>
    <dgm:pt modelId="{938337E4-E3E1-43FA-BE8F-F1B9FE3E905A}" type="pres">
      <dgm:prSet presAssocID="{0C982D39-85BF-4DB1-A276-930FE4CBF0D8}" presName="hierRoot2" presStyleCnt="0"/>
      <dgm:spPr/>
    </dgm:pt>
    <dgm:pt modelId="{09F39505-48EF-49F7-95EB-3EE66275E827}" type="pres">
      <dgm:prSet presAssocID="{0C982D39-85BF-4DB1-A276-930FE4CBF0D8}" presName="composite2" presStyleCnt="0"/>
      <dgm:spPr/>
    </dgm:pt>
    <dgm:pt modelId="{7F3E1602-656E-49C9-A166-84DD6DCC5008}" type="pres">
      <dgm:prSet presAssocID="{0C982D39-85BF-4DB1-A276-930FE4CBF0D8}" presName="background2" presStyleLbl="node2" presStyleIdx="3" presStyleCnt="6"/>
      <dgm:spPr/>
    </dgm:pt>
    <dgm:pt modelId="{113F4124-37E2-4223-A2F9-1CA18B08334F}" type="pres">
      <dgm:prSet presAssocID="{0C982D39-85BF-4DB1-A276-930FE4CBF0D8}" presName="text2" presStyleLbl="fgAcc2" presStyleIdx="3" presStyleCnt="6">
        <dgm:presLayoutVars>
          <dgm:chPref val="3"/>
        </dgm:presLayoutVars>
      </dgm:prSet>
      <dgm:spPr/>
    </dgm:pt>
    <dgm:pt modelId="{98C96F8C-3F45-4374-841D-1A3EF28FB2DF}" type="pres">
      <dgm:prSet presAssocID="{0C982D39-85BF-4DB1-A276-930FE4CBF0D8}" presName="hierChild3" presStyleCnt="0"/>
      <dgm:spPr/>
    </dgm:pt>
    <dgm:pt modelId="{EDE8F291-2FB3-4B53-83E4-86FFE2B12700}" type="pres">
      <dgm:prSet presAssocID="{4FB32428-D887-4FDF-8F7E-3404748E3B79}" presName="Name10" presStyleLbl="parChTrans1D2" presStyleIdx="4" presStyleCnt="6"/>
      <dgm:spPr/>
    </dgm:pt>
    <dgm:pt modelId="{E1F9E494-2764-409C-883C-03713A403F0B}" type="pres">
      <dgm:prSet presAssocID="{ED4E0E9B-8B65-41CA-B18C-4FAAB19A16AF}" presName="hierRoot2" presStyleCnt="0"/>
      <dgm:spPr/>
    </dgm:pt>
    <dgm:pt modelId="{E597B222-84AC-4ED5-9DE4-305CD6ABFCF4}" type="pres">
      <dgm:prSet presAssocID="{ED4E0E9B-8B65-41CA-B18C-4FAAB19A16AF}" presName="composite2" presStyleCnt="0"/>
      <dgm:spPr/>
    </dgm:pt>
    <dgm:pt modelId="{CB585DB6-C5E2-4454-A8A3-9096C719821C}" type="pres">
      <dgm:prSet presAssocID="{ED4E0E9B-8B65-41CA-B18C-4FAAB19A16AF}" presName="background2" presStyleLbl="node2" presStyleIdx="4" presStyleCnt="6"/>
      <dgm:spPr/>
    </dgm:pt>
    <dgm:pt modelId="{B52C756B-CD1D-46EF-8371-E3DD294B254A}" type="pres">
      <dgm:prSet presAssocID="{ED4E0E9B-8B65-41CA-B18C-4FAAB19A16AF}" presName="text2" presStyleLbl="fgAcc2" presStyleIdx="4" presStyleCnt="6">
        <dgm:presLayoutVars>
          <dgm:chPref val="3"/>
        </dgm:presLayoutVars>
      </dgm:prSet>
      <dgm:spPr/>
    </dgm:pt>
    <dgm:pt modelId="{458FC72A-BDDE-434D-BED8-A3A413BE1CAA}" type="pres">
      <dgm:prSet presAssocID="{ED4E0E9B-8B65-41CA-B18C-4FAAB19A16AF}" presName="hierChild3" presStyleCnt="0"/>
      <dgm:spPr/>
    </dgm:pt>
    <dgm:pt modelId="{633764C5-611F-4BA3-A71C-E7B00A71AB50}" type="pres">
      <dgm:prSet presAssocID="{640C29EB-7692-4B63-B0CC-A227AE4A05F1}" presName="Name10" presStyleLbl="parChTrans1D2" presStyleIdx="5" presStyleCnt="6"/>
      <dgm:spPr/>
    </dgm:pt>
    <dgm:pt modelId="{80A67228-B480-4D20-A3D3-9EC4C698DA1A}" type="pres">
      <dgm:prSet presAssocID="{FECCEE8C-E945-4A7E-AF18-1A50F965014B}" presName="hierRoot2" presStyleCnt="0"/>
      <dgm:spPr/>
    </dgm:pt>
    <dgm:pt modelId="{EBB8E97F-4911-40EE-A432-FB1D4D2D5B9B}" type="pres">
      <dgm:prSet presAssocID="{FECCEE8C-E945-4A7E-AF18-1A50F965014B}" presName="composite2" presStyleCnt="0"/>
      <dgm:spPr/>
    </dgm:pt>
    <dgm:pt modelId="{A02075E7-C4A5-4C39-9348-FEED8AC09B2E}" type="pres">
      <dgm:prSet presAssocID="{FECCEE8C-E945-4A7E-AF18-1A50F965014B}" presName="background2" presStyleLbl="node2" presStyleIdx="5" presStyleCnt="6"/>
      <dgm:spPr/>
    </dgm:pt>
    <dgm:pt modelId="{8CEE53DA-6FAF-430D-90DE-CE2CB343846E}" type="pres">
      <dgm:prSet presAssocID="{FECCEE8C-E945-4A7E-AF18-1A50F965014B}" presName="text2" presStyleLbl="fgAcc2" presStyleIdx="5" presStyleCnt="6">
        <dgm:presLayoutVars>
          <dgm:chPref val="3"/>
        </dgm:presLayoutVars>
      </dgm:prSet>
      <dgm:spPr/>
    </dgm:pt>
    <dgm:pt modelId="{98A2ECA2-81AE-4260-A7E6-E1CC598836C4}" type="pres">
      <dgm:prSet presAssocID="{FECCEE8C-E945-4A7E-AF18-1A50F965014B}" presName="hierChild3" presStyleCnt="0"/>
      <dgm:spPr/>
    </dgm:pt>
  </dgm:ptLst>
  <dgm:cxnLst>
    <dgm:cxn modelId="{8A22E502-30B8-48CC-A589-F4D862E1F14D}" type="presOf" srcId="{4FB32428-D887-4FDF-8F7E-3404748E3B79}" destId="{EDE8F291-2FB3-4B53-83E4-86FFE2B12700}" srcOrd="0" destOrd="0" presId="urn:microsoft.com/office/officeart/2005/8/layout/hierarchy1"/>
    <dgm:cxn modelId="{97AC2A09-0D72-4CB8-94FD-85901CB9F11F}" srcId="{870C2E11-9162-40F4-BB21-513F95064247}" destId="{FECCEE8C-E945-4A7E-AF18-1A50F965014B}" srcOrd="5" destOrd="0" parTransId="{640C29EB-7692-4B63-B0CC-A227AE4A05F1}" sibTransId="{E6D1168A-084A-4DB0-86CC-43CE8F3BE5ED}"/>
    <dgm:cxn modelId="{55D9F61A-9AF2-4283-BC9E-547A09211BDB}" type="presOf" srcId="{88DFE6C3-4DFC-405A-8147-B8498F31F834}" destId="{F7FD845C-598E-48B0-9AB9-74BFD2800CA6}" srcOrd="0" destOrd="0" presId="urn:microsoft.com/office/officeart/2005/8/layout/hierarchy1"/>
    <dgm:cxn modelId="{13DB3E21-753E-4B75-B19C-C17BE599E3CE}" srcId="{A1F88AE7-A018-4971-A811-9AAFE0A15B00}" destId="{1B6B8A84-1CB3-40F2-BB78-DC9AE5F9BCFC}" srcOrd="1" destOrd="0" parTransId="{BD775380-B5BF-43D2-8226-80D27AC7B17A}" sibTransId="{5D2DE311-7E5D-47F0-A422-00C8C97186A7}"/>
    <dgm:cxn modelId="{1E93D133-97AD-4A6E-B1FE-63F2F43BA122}" type="presOf" srcId="{DB16D7A1-08BC-4A47-9766-E89555CADB41}" destId="{0D510DE5-4A9B-4258-B156-CFA19CAC4C8D}" srcOrd="0" destOrd="0" presId="urn:microsoft.com/office/officeart/2005/8/layout/hierarchy1"/>
    <dgm:cxn modelId="{64323C38-D632-446D-A3E2-997878B83ED4}" srcId="{A1F88AE7-A018-4971-A811-9AAFE0A15B00}" destId="{CDF89F3B-F0E5-4145-8018-FDD1995BD822}" srcOrd="0" destOrd="0" parTransId="{DA2786F0-1791-41A3-98BA-B42EAB6738A2}" sibTransId="{5AB42987-91DB-40EA-B81C-542D77E621B1}"/>
    <dgm:cxn modelId="{C4050664-56B7-4935-A695-7BEFCA1C0695}" type="presOf" srcId="{870C2E11-9162-40F4-BB21-513F95064247}" destId="{6BCD2732-0976-40BE-907B-7FCF764B08F0}" srcOrd="0" destOrd="0" presId="urn:microsoft.com/office/officeart/2005/8/layout/hierarchy1"/>
    <dgm:cxn modelId="{50540F45-620B-4C8E-A5B7-820958F73220}" type="presOf" srcId="{CDF89F3B-F0E5-4145-8018-FDD1995BD822}" destId="{7F6BADB5-94E3-4228-876A-FFD824EB2398}" srcOrd="0" destOrd="0" presId="urn:microsoft.com/office/officeart/2005/8/layout/hierarchy1"/>
    <dgm:cxn modelId="{71587F68-2204-49A8-B20F-ECB0F05D060F}" srcId="{A1F88AE7-A018-4971-A811-9AAFE0A15B00}" destId="{AD23532E-E923-47BB-BDE2-55D70D3CA62D}" srcOrd="2" destOrd="0" parTransId="{63537EE3-2D95-476F-9179-A1981E4262AB}" sibTransId="{A23E4CAD-7BB3-4BDD-BF20-B3D1384CD486}"/>
    <dgm:cxn modelId="{42A53B4B-849D-48AA-9311-62EF5675604A}" type="presOf" srcId="{65333441-B239-493C-BA10-0ADBC28EECC2}" destId="{8AAAB0E9-8341-469E-8AFC-C097D56A8C98}" srcOrd="0" destOrd="0" presId="urn:microsoft.com/office/officeart/2005/8/layout/hierarchy1"/>
    <dgm:cxn modelId="{81036D4B-9420-473D-B57C-E5003E960430}" srcId="{870C2E11-9162-40F4-BB21-513F95064247}" destId="{0C982D39-85BF-4DB1-A276-930FE4CBF0D8}" srcOrd="3" destOrd="0" parTransId="{C40F680E-CFC5-409A-A385-5715FB6DDCDA}" sibTransId="{BC4A9A7A-10DC-411C-87F5-0355F0E569E6}"/>
    <dgm:cxn modelId="{BB228E4D-D74C-4128-B406-CDDC2573BB55}" type="presOf" srcId="{FECCEE8C-E945-4A7E-AF18-1A50F965014B}" destId="{8CEE53DA-6FAF-430D-90DE-CE2CB343846E}" srcOrd="0" destOrd="0" presId="urn:microsoft.com/office/officeart/2005/8/layout/hierarchy1"/>
    <dgm:cxn modelId="{03C6CE70-5B3C-4BB4-81C2-4C5359DD6DCD}" type="presOf" srcId="{18893A28-D266-40C6-B471-50DB51A058F7}" destId="{B9FF75CA-590D-4BAA-8F70-B62A295CF6CD}" srcOrd="0" destOrd="0" presId="urn:microsoft.com/office/officeart/2005/8/layout/hierarchy1"/>
    <dgm:cxn modelId="{8B4B2774-51F2-4289-AEAF-251FD198D216}" type="presOf" srcId="{C98AF98E-AD7A-49BC-858C-88DDCF415EAD}" destId="{7E7A4CEA-9AE5-4BBC-B434-3A987ED7AF4F}" srcOrd="0" destOrd="0" presId="urn:microsoft.com/office/officeart/2005/8/layout/hierarchy1"/>
    <dgm:cxn modelId="{EB680E55-7A54-4A98-B79C-A11D6DAD121C}" type="presOf" srcId="{AD23532E-E923-47BB-BDE2-55D70D3CA62D}" destId="{63768D16-887A-4228-8A9D-6AB106FC0434}" srcOrd="0" destOrd="0" presId="urn:microsoft.com/office/officeart/2005/8/layout/hierarchy1"/>
    <dgm:cxn modelId="{6C3F7C79-F17F-4095-A0F7-3475B0D7077F}" type="presOf" srcId="{1B6B8A84-1CB3-40F2-BB78-DC9AE5F9BCFC}" destId="{59F480E0-6056-4741-9F4C-94495611ABCD}" srcOrd="0" destOrd="0" presId="urn:microsoft.com/office/officeart/2005/8/layout/hierarchy1"/>
    <dgm:cxn modelId="{3778A984-76D8-4C6D-A763-691368B1255A}" srcId="{870C2E11-9162-40F4-BB21-513F95064247}" destId="{210AF79F-69C4-4E43-9E79-4D6FCAB45AFC}" srcOrd="2" destOrd="0" parTransId="{C98AF98E-AD7A-49BC-858C-88DDCF415EAD}" sibTransId="{4A894C89-731A-41F4-90A3-B663FFD65C4D}"/>
    <dgm:cxn modelId="{0B7B3D89-5F26-469D-B33B-544C8F785539}" type="presOf" srcId="{BD775380-B5BF-43D2-8226-80D27AC7B17A}" destId="{1A01CB86-8CBE-4607-9424-871FBABF2CA3}" srcOrd="0" destOrd="0" presId="urn:microsoft.com/office/officeart/2005/8/layout/hierarchy1"/>
    <dgm:cxn modelId="{EC98698B-BD12-45FF-A114-E7DAF81D9C4B}" type="presOf" srcId="{48FBB557-B974-4869-9ADC-23F16BE56DA4}" destId="{33587CDE-1297-4CB7-83B4-EE89FC117281}" srcOrd="0" destOrd="0" presId="urn:microsoft.com/office/officeart/2005/8/layout/hierarchy1"/>
    <dgm:cxn modelId="{1643B78D-3126-4D24-BE12-67867827C607}" srcId="{870C2E11-9162-40F4-BB21-513F95064247}" destId="{9DC9A33F-4B62-4D84-B43D-5DB767623D24}" srcOrd="0" destOrd="0" parTransId="{48FBB557-B974-4869-9ADC-23F16BE56DA4}" sibTransId="{AFD094D6-CA80-4061-A526-290B89B1F25C}"/>
    <dgm:cxn modelId="{B438C68D-94C4-4ED6-9BCE-91452E734699}" type="presOf" srcId="{74347E18-4B7D-4EE6-8815-81295FCBB83D}" destId="{DD791F99-C1B8-42C0-8B09-2AC5DDD78479}" srcOrd="0" destOrd="0" presId="urn:microsoft.com/office/officeart/2005/8/layout/hierarchy1"/>
    <dgm:cxn modelId="{4F872290-C29D-4C03-81DB-F44B0BA96455}" type="presOf" srcId="{640C29EB-7692-4B63-B0CC-A227AE4A05F1}" destId="{633764C5-611F-4BA3-A71C-E7B00A71AB50}" srcOrd="0" destOrd="0" presId="urn:microsoft.com/office/officeart/2005/8/layout/hierarchy1"/>
    <dgm:cxn modelId="{05BE8197-7A21-4491-A216-61BD92EAC168}" srcId="{870C2E11-9162-40F4-BB21-513F95064247}" destId="{A1F88AE7-A018-4971-A811-9AAFE0A15B00}" srcOrd="1" destOrd="0" parTransId="{65333441-B239-493C-BA10-0ADBC28EECC2}" sibTransId="{E134FB68-6798-4867-9911-CB1E0CED890D}"/>
    <dgm:cxn modelId="{770ABA98-9974-4910-BB19-73D3092E9504}" type="presOf" srcId="{210AF79F-69C4-4E43-9E79-4D6FCAB45AFC}" destId="{5BED76CB-AB8A-4959-BCF8-D0ADA62FAFBA}" srcOrd="0" destOrd="0" presId="urn:microsoft.com/office/officeart/2005/8/layout/hierarchy1"/>
    <dgm:cxn modelId="{284CF398-D46C-4533-8318-F5F5A9B60355}" type="presOf" srcId="{63537EE3-2D95-476F-9179-A1981E4262AB}" destId="{E38C324C-FCCA-47C7-A4E7-AC501507E740}" srcOrd="0" destOrd="0" presId="urn:microsoft.com/office/officeart/2005/8/layout/hierarchy1"/>
    <dgm:cxn modelId="{044FA39D-F967-47E4-8625-7DC805CC74E6}" type="presOf" srcId="{A1F88AE7-A018-4971-A811-9AAFE0A15B00}" destId="{DB79F397-2E3D-4DEE-A5C0-2B68F870510A}" srcOrd="0" destOrd="0" presId="urn:microsoft.com/office/officeart/2005/8/layout/hierarchy1"/>
    <dgm:cxn modelId="{6EA421A1-621E-45C7-AED7-2CF4E3A46170}" srcId="{88DFE6C3-4DFC-405A-8147-B8498F31F834}" destId="{870C2E11-9162-40F4-BB21-513F95064247}" srcOrd="0" destOrd="0" parTransId="{F18CC48C-5892-42FA-A735-8F21C47628E7}" sibTransId="{87CB8F8E-A669-4849-A723-4C6BD2648FC2}"/>
    <dgm:cxn modelId="{613B45B8-E9E7-4841-B2C8-F16ECB1F35DA}" type="presOf" srcId="{0C982D39-85BF-4DB1-A276-930FE4CBF0D8}" destId="{113F4124-37E2-4223-A2F9-1CA18B08334F}" srcOrd="0" destOrd="0" presId="urn:microsoft.com/office/officeart/2005/8/layout/hierarchy1"/>
    <dgm:cxn modelId="{78FB62C0-CFA1-411E-83C0-3E9B4D4BC050}" type="presOf" srcId="{DA2786F0-1791-41A3-98BA-B42EAB6738A2}" destId="{9B3FD1A6-FD93-414E-B868-DF7B06396A70}" srcOrd="0" destOrd="0" presId="urn:microsoft.com/office/officeart/2005/8/layout/hierarchy1"/>
    <dgm:cxn modelId="{956611C2-B63C-45A0-91DE-98B9CDC90784}" srcId="{9DC9A33F-4B62-4D84-B43D-5DB767623D24}" destId="{DB16D7A1-08BC-4A47-9766-E89555CADB41}" srcOrd="0" destOrd="0" parTransId="{18893A28-D266-40C6-B471-50DB51A058F7}" sibTransId="{EEDD6849-6DD4-4D02-9A0C-C131449BF284}"/>
    <dgm:cxn modelId="{E54971C7-A144-4FB4-B89A-2BD66615B0A4}" srcId="{870C2E11-9162-40F4-BB21-513F95064247}" destId="{ED4E0E9B-8B65-41CA-B18C-4FAAB19A16AF}" srcOrd="4" destOrd="0" parTransId="{4FB32428-D887-4FDF-8F7E-3404748E3B79}" sibTransId="{E6DF73BF-BA5A-4069-B89A-882DA9455161}"/>
    <dgm:cxn modelId="{BFB992CD-FD52-43D1-A13B-CB247FE3A136}" type="presOf" srcId="{9DC9A33F-4B62-4D84-B43D-5DB767623D24}" destId="{E5A57BF3-E78F-4D47-890C-CBE7CA5A3E12}" srcOrd="0" destOrd="0" presId="urn:microsoft.com/office/officeart/2005/8/layout/hierarchy1"/>
    <dgm:cxn modelId="{D327D6CD-C910-4B75-881B-8BDDDCF81B90}" type="presOf" srcId="{ED4E0E9B-8B65-41CA-B18C-4FAAB19A16AF}" destId="{B52C756B-CD1D-46EF-8371-E3DD294B254A}" srcOrd="0" destOrd="0" presId="urn:microsoft.com/office/officeart/2005/8/layout/hierarchy1"/>
    <dgm:cxn modelId="{93EF76D2-41C6-453B-BE66-8C74A99CBA5C}" type="presOf" srcId="{B7A00658-BC96-4132-BE48-52C6CB9E30BF}" destId="{48E2A7FB-9382-4977-966B-A28ABBDB4714}" srcOrd="0" destOrd="0" presId="urn:microsoft.com/office/officeart/2005/8/layout/hierarchy1"/>
    <dgm:cxn modelId="{A00131D8-01EB-40DD-B50A-408EF32CD6CE}" type="presOf" srcId="{C40F680E-CFC5-409A-A385-5715FB6DDCDA}" destId="{6ADF5D89-142F-4740-96C6-FD3AFFA20AAB}" srcOrd="0" destOrd="0" presId="urn:microsoft.com/office/officeart/2005/8/layout/hierarchy1"/>
    <dgm:cxn modelId="{0D0A27F5-6F61-4935-A3ED-02DB75DD2459}" srcId="{9DC9A33F-4B62-4D84-B43D-5DB767623D24}" destId="{74347E18-4B7D-4EE6-8815-81295FCBB83D}" srcOrd="1" destOrd="0" parTransId="{B7A00658-BC96-4132-BE48-52C6CB9E30BF}" sibTransId="{B341B652-EB6E-470D-96EA-CF501950DC32}"/>
    <dgm:cxn modelId="{EC8D61FA-67F0-4718-90D0-4504308CFA94}" type="presParOf" srcId="{F7FD845C-598E-48B0-9AB9-74BFD2800CA6}" destId="{757B4E08-C842-4D8C-99CF-C334B3A3B631}" srcOrd="0" destOrd="0" presId="urn:microsoft.com/office/officeart/2005/8/layout/hierarchy1"/>
    <dgm:cxn modelId="{92A79ED0-ADCB-43B1-A60C-76D51D5E7B6D}" type="presParOf" srcId="{757B4E08-C842-4D8C-99CF-C334B3A3B631}" destId="{672AE942-2FB1-448E-B972-E2E580583552}" srcOrd="0" destOrd="0" presId="urn:microsoft.com/office/officeart/2005/8/layout/hierarchy1"/>
    <dgm:cxn modelId="{9AFCAE0C-F3F3-4C8D-B72F-D1AC095600C4}" type="presParOf" srcId="{672AE942-2FB1-448E-B972-E2E580583552}" destId="{DC0FCE5D-1E62-477E-A116-D4F0BAFE222E}" srcOrd="0" destOrd="0" presId="urn:microsoft.com/office/officeart/2005/8/layout/hierarchy1"/>
    <dgm:cxn modelId="{AAA796C1-31DD-44C8-AACD-CAE7F8938BD5}" type="presParOf" srcId="{672AE942-2FB1-448E-B972-E2E580583552}" destId="{6BCD2732-0976-40BE-907B-7FCF764B08F0}" srcOrd="1" destOrd="0" presId="urn:microsoft.com/office/officeart/2005/8/layout/hierarchy1"/>
    <dgm:cxn modelId="{23705A64-B724-4463-BBF5-DB1C8BFC1061}" type="presParOf" srcId="{757B4E08-C842-4D8C-99CF-C334B3A3B631}" destId="{E45747DE-B801-4832-A0EB-2777206E320F}" srcOrd="1" destOrd="0" presId="urn:microsoft.com/office/officeart/2005/8/layout/hierarchy1"/>
    <dgm:cxn modelId="{C2007A02-CBFF-45B5-8B72-A1EEC0B14FE1}" type="presParOf" srcId="{E45747DE-B801-4832-A0EB-2777206E320F}" destId="{33587CDE-1297-4CB7-83B4-EE89FC117281}" srcOrd="0" destOrd="0" presId="urn:microsoft.com/office/officeart/2005/8/layout/hierarchy1"/>
    <dgm:cxn modelId="{1A5D9789-ED7B-41F5-9E42-F78DC1DC4C0E}" type="presParOf" srcId="{E45747DE-B801-4832-A0EB-2777206E320F}" destId="{5A675F21-67DA-410C-825C-8E54D3E76EE5}" srcOrd="1" destOrd="0" presId="urn:microsoft.com/office/officeart/2005/8/layout/hierarchy1"/>
    <dgm:cxn modelId="{36493CF2-9BBB-4339-9EDF-09E8FED998C8}" type="presParOf" srcId="{5A675F21-67DA-410C-825C-8E54D3E76EE5}" destId="{1945E5C7-53F8-4C3F-A288-D9299258610D}" srcOrd="0" destOrd="0" presId="urn:microsoft.com/office/officeart/2005/8/layout/hierarchy1"/>
    <dgm:cxn modelId="{AEA0CDB5-C560-41D4-82A7-1D2A1180EB37}" type="presParOf" srcId="{1945E5C7-53F8-4C3F-A288-D9299258610D}" destId="{6EF64FD9-4F0A-4212-914B-F7DDE074E09B}" srcOrd="0" destOrd="0" presId="urn:microsoft.com/office/officeart/2005/8/layout/hierarchy1"/>
    <dgm:cxn modelId="{B9F0D502-9A45-4154-A68B-372ED8A8F8FA}" type="presParOf" srcId="{1945E5C7-53F8-4C3F-A288-D9299258610D}" destId="{E5A57BF3-E78F-4D47-890C-CBE7CA5A3E12}" srcOrd="1" destOrd="0" presId="urn:microsoft.com/office/officeart/2005/8/layout/hierarchy1"/>
    <dgm:cxn modelId="{607D670D-68A4-44C1-A6C0-8ADB30571F57}" type="presParOf" srcId="{5A675F21-67DA-410C-825C-8E54D3E76EE5}" destId="{C70D2B56-0466-46DE-8F7C-2E801277B5CB}" srcOrd="1" destOrd="0" presId="urn:microsoft.com/office/officeart/2005/8/layout/hierarchy1"/>
    <dgm:cxn modelId="{DAA8BFE0-63AA-4484-BF5B-51F70401FD3A}" type="presParOf" srcId="{C70D2B56-0466-46DE-8F7C-2E801277B5CB}" destId="{B9FF75CA-590D-4BAA-8F70-B62A295CF6CD}" srcOrd="0" destOrd="0" presId="urn:microsoft.com/office/officeart/2005/8/layout/hierarchy1"/>
    <dgm:cxn modelId="{B27CFF2D-CBBD-49DF-8BF4-B34177089541}" type="presParOf" srcId="{C70D2B56-0466-46DE-8F7C-2E801277B5CB}" destId="{18CC9BEE-6B38-4267-8D75-2A55358430B3}" srcOrd="1" destOrd="0" presId="urn:microsoft.com/office/officeart/2005/8/layout/hierarchy1"/>
    <dgm:cxn modelId="{73ED97AA-EFB3-4AC6-8969-1D39BCC4545D}" type="presParOf" srcId="{18CC9BEE-6B38-4267-8D75-2A55358430B3}" destId="{B3A4E324-C18C-4DF1-A777-443611ACC457}" srcOrd="0" destOrd="0" presId="urn:microsoft.com/office/officeart/2005/8/layout/hierarchy1"/>
    <dgm:cxn modelId="{04440AF5-6149-4D64-A910-DF3E9DC8894A}" type="presParOf" srcId="{B3A4E324-C18C-4DF1-A777-443611ACC457}" destId="{35F89DD9-2562-40AA-B59F-0C7C25DA175E}" srcOrd="0" destOrd="0" presId="urn:microsoft.com/office/officeart/2005/8/layout/hierarchy1"/>
    <dgm:cxn modelId="{FABC0D1B-33B3-49BA-AE37-9F46B6562D4E}" type="presParOf" srcId="{B3A4E324-C18C-4DF1-A777-443611ACC457}" destId="{0D510DE5-4A9B-4258-B156-CFA19CAC4C8D}" srcOrd="1" destOrd="0" presId="urn:microsoft.com/office/officeart/2005/8/layout/hierarchy1"/>
    <dgm:cxn modelId="{936B79D8-9C34-4897-B44C-7781317B6611}" type="presParOf" srcId="{18CC9BEE-6B38-4267-8D75-2A55358430B3}" destId="{2A42CB30-E0F8-4C89-80CF-28BC349666D3}" srcOrd="1" destOrd="0" presId="urn:microsoft.com/office/officeart/2005/8/layout/hierarchy1"/>
    <dgm:cxn modelId="{87457406-E96F-4643-83BE-9AC9B28DA2D1}" type="presParOf" srcId="{C70D2B56-0466-46DE-8F7C-2E801277B5CB}" destId="{48E2A7FB-9382-4977-966B-A28ABBDB4714}" srcOrd="2" destOrd="0" presId="urn:microsoft.com/office/officeart/2005/8/layout/hierarchy1"/>
    <dgm:cxn modelId="{845BBFF9-EEAB-467B-8A22-AF4A0DF8399E}" type="presParOf" srcId="{C70D2B56-0466-46DE-8F7C-2E801277B5CB}" destId="{1EDA1EBC-A46E-4B0D-A177-A3360D10FB06}" srcOrd="3" destOrd="0" presId="urn:microsoft.com/office/officeart/2005/8/layout/hierarchy1"/>
    <dgm:cxn modelId="{C5A01D37-47EC-4291-95A0-5C0AA7E371B1}" type="presParOf" srcId="{1EDA1EBC-A46E-4B0D-A177-A3360D10FB06}" destId="{2CA53D88-0933-4B29-9275-39933FB6311F}" srcOrd="0" destOrd="0" presId="urn:microsoft.com/office/officeart/2005/8/layout/hierarchy1"/>
    <dgm:cxn modelId="{B8F812B5-3755-4803-9C1A-5FC38C82AEEA}" type="presParOf" srcId="{2CA53D88-0933-4B29-9275-39933FB6311F}" destId="{0FC52EC7-D805-40B1-85C2-3DB37E2793CF}" srcOrd="0" destOrd="0" presId="urn:microsoft.com/office/officeart/2005/8/layout/hierarchy1"/>
    <dgm:cxn modelId="{DFB983C3-E812-452E-B348-95094DD42A56}" type="presParOf" srcId="{2CA53D88-0933-4B29-9275-39933FB6311F}" destId="{DD791F99-C1B8-42C0-8B09-2AC5DDD78479}" srcOrd="1" destOrd="0" presId="urn:microsoft.com/office/officeart/2005/8/layout/hierarchy1"/>
    <dgm:cxn modelId="{2F734215-AC76-45E5-9ACB-3A937D7A576E}" type="presParOf" srcId="{1EDA1EBC-A46E-4B0D-A177-A3360D10FB06}" destId="{146130B7-033D-4B69-8C79-44F589F9BE0A}" srcOrd="1" destOrd="0" presId="urn:microsoft.com/office/officeart/2005/8/layout/hierarchy1"/>
    <dgm:cxn modelId="{76F79042-5DBB-4566-A036-98F9635006D6}" type="presParOf" srcId="{E45747DE-B801-4832-A0EB-2777206E320F}" destId="{8AAAB0E9-8341-469E-8AFC-C097D56A8C98}" srcOrd="2" destOrd="0" presId="urn:microsoft.com/office/officeart/2005/8/layout/hierarchy1"/>
    <dgm:cxn modelId="{A16A156F-3C5D-441C-9B9C-61CBB84BEC04}" type="presParOf" srcId="{E45747DE-B801-4832-A0EB-2777206E320F}" destId="{4383E3D0-A30B-4D1E-80E9-CE6472CA558A}" srcOrd="3" destOrd="0" presId="urn:microsoft.com/office/officeart/2005/8/layout/hierarchy1"/>
    <dgm:cxn modelId="{83448355-1445-4CD0-8279-71605E04DA24}" type="presParOf" srcId="{4383E3D0-A30B-4D1E-80E9-CE6472CA558A}" destId="{0A33FDDA-8CB1-4B0A-BFB7-914B0755BD23}" srcOrd="0" destOrd="0" presId="urn:microsoft.com/office/officeart/2005/8/layout/hierarchy1"/>
    <dgm:cxn modelId="{9E75658E-73D6-4042-B1CD-A8D96BBECE50}" type="presParOf" srcId="{0A33FDDA-8CB1-4B0A-BFB7-914B0755BD23}" destId="{FE0DCF8C-F664-48FE-8053-FFEB338823DC}" srcOrd="0" destOrd="0" presId="urn:microsoft.com/office/officeart/2005/8/layout/hierarchy1"/>
    <dgm:cxn modelId="{A7277A6C-01DF-4385-859A-078335AD7E57}" type="presParOf" srcId="{0A33FDDA-8CB1-4B0A-BFB7-914B0755BD23}" destId="{DB79F397-2E3D-4DEE-A5C0-2B68F870510A}" srcOrd="1" destOrd="0" presId="urn:microsoft.com/office/officeart/2005/8/layout/hierarchy1"/>
    <dgm:cxn modelId="{C9A538B9-5995-4240-A557-9469276BAEF8}" type="presParOf" srcId="{4383E3D0-A30B-4D1E-80E9-CE6472CA558A}" destId="{6D11FC6E-7323-42E7-B037-6892C1EFEE58}" srcOrd="1" destOrd="0" presId="urn:microsoft.com/office/officeart/2005/8/layout/hierarchy1"/>
    <dgm:cxn modelId="{3D9380ED-FCF5-41BA-9F5E-D3076D8F6948}" type="presParOf" srcId="{6D11FC6E-7323-42E7-B037-6892C1EFEE58}" destId="{9B3FD1A6-FD93-414E-B868-DF7B06396A70}" srcOrd="0" destOrd="0" presId="urn:microsoft.com/office/officeart/2005/8/layout/hierarchy1"/>
    <dgm:cxn modelId="{9DBA078E-DC66-49AB-8DD6-8D55F4054C02}" type="presParOf" srcId="{6D11FC6E-7323-42E7-B037-6892C1EFEE58}" destId="{68A5726D-8B07-490F-B28E-3375FA81E898}" srcOrd="1" destOrd="0" presId="urn:microsoft.com/office/officeart/2005/8/layout/hierarchy1"/>
    <dgm:cxn modelId="{624E058B-ED04-491C-B3AB-C14FA807959D}" type="presParOf" srcId="{68A5726D-8B07-490F-B28E-3375FA81E898}" destId="{1AB9C6FF-26E9-41D1-A783-F1793AAF724C}" srcOrd="0" destOrd="0" presId="urn:microsoft.com/office/officeart/2005/8/layout/hierarchy1"/>
    <dgm:cxn modelId="{A282A3E7-2D61-442C-9BDF-4CEBB3BD1F2C}" type="presParOf" srcId="{1AB9C6FF-26E9-41D1-A783-F1793AAF724C}" destId="{0A95AC72-B602-4B96-B011-68B3DEDB07D9}" srcOrd="0" destOrd="0" presId="urn:microsoft.com/office/officeart/2005/8/layout/hierarchy1"/>
    <dgm:cxn modelId="{F7F5E95A-A7A1-4205-8F69-98A3ECFBD233}" type="presParOf" srcId="{1AB9C6FF-26E9-41D1-A783-F1793AAF724C}" destId="{7F6BADB5-94E3-4228-876A-FFD824EB2398}" srcOrd="1" destOrd="0" presId="urn:microsoft.com/office/officeart/2005/8/layout/hierarchy1"/>
    <dgm:cxn modelId="{0789E84F-3267-4FDB-91EA-E5B9A399FBE7}" type="presParOf" srcId="{68A5726D-8B07-490F-B28E-3375FA81E898}" destId="{CEFDA845-715A-445E-899B-195F18503ACC}" srcOrd="1" destOrd="0" presId="urn:microsoft.com/office/officeart/2005/8/layout/hierarchy1"/>
    <dgm:cxn modelId="{D263E97B-3F99-42AF-8E65-31E89C9BF6D2}" type="presParOf" srcId="{6D11FC6E-7323-42E7-B037-6892C1EFEE58}" destId="{1A01CB86-8CBE-4607-9424-871FBABF2CA3}" srcOrd="2" destOrd="0" presId="urn:microsoft.com/office/officeart/2005/8/layout/hierarchy1"/>
    <dgm:cxn modelId="{0A7AF9BF-60B1-45B5-81FE-5967EE158FEF}" type="presParOf" srcId="{6D11FC6E-7323-42E7-B037-6892C1EFEE58}" destId="{A224198C-3245-429B-8A78-098AC9FCF70A}" srcOrd="3" destOrd="0" presId="urn:microsoft.com/office/officeart/2005/8/layout/hierarchy1"/>
    <dgm:cxn modelId="{D0253429-781B-4CF9-8A4E-C087DD04CB4A}" type="presParOf" srcId="{A224198C-3245-429B-8A78-098AC9FCF70A}" destId="{B9698A46-329C-4533-8527-57908D7EB8E3}" srcOrd="0" destOrd="0" presId="urn:microsoft.com/office/officeart/2005/8/layout/hierarchy1"/>
    <dgm:cxn modelId="{6614DF54-0270-497A-9899-DDFFA6549597}" type="presParOf" srcId="{B9698A46-329C-4533-8527-57908D7EB8E3}" destId="{7FA034A0-EE63-4712-8442-44EAB8AAFE35}" srcOrd="0" destOrd="0" presId="urn:microsoft.com/office/officeart/2005/8/layout/hierarchy1"/>
    <dgm:cxn modelId="{ACD39B7E-0474-4C12-BAF5-CD7B29B33194}" type="presParOf" srcId="{B9698A46-329C-4533-8527-57908D7EB8E3}" destId="{59F480E0-6056-4741-9F4C-94495611ABCD}" srcOrd="1" destOrd="0" presId="urn:microsoft.com/office/officeart/2005/8/layout/hierarchy1"/>
    <dgm:cxn modelId="{5C21B790-9E60-453D-92BF-382315A20D48}" type="presParOf" srcId="{A224198C-3245-429B-8A78-098AC9FCF70A}" destId="{DCA31B36-C0B8-4EF2-A8EA-263D934594C0}" srcOrd="1" destOrd="0" presId="urn:microsoft.com/office/officeart/2005/8/layout/hierarchy1"/>
    <dgm:cxn modelId="{A6206CD6-34F1-45EB-BB16-94C61F86AF06}" type="presParOf" srcId="{6D11FC6E-7323-42E7-B037-6892C1EFEE58}" destId="{E38C324C-FCCA-47C7-A4E7-AC501507E740}" srcOrd="4" destOrd="0" presId="urn:microsoft.com/office/officeart/2005/8/layout/hierarchy1"/>
    <dgm:cxn modelId="{15A39C46-9B52-436C-A320-D300FD00E1F6}" type="presParOf" srcId="{6D11FC6E-7323-42E7-B037-6892C1EFEE58}" destId="{BEBE0AD2-6BC2-4E04-AE2C-09D963A7809C}" srcOrd="5" destOrd="0" presId="urn:microsoft.com/office/officeart/2005/8/layout/hierarchy1"/>
    <dgm:cxn modelId="{5E463FAB-4584-4CE0-8DC4-4B9491F1CA49}" type="presParOf" srcId="{BEBE0AD2-6BC2-4E04-AE2C-09D963A7809C}" destId="{7EEE5EFC-6A30-4E53-B8C0-4AFB9F901777}" srcOrd="0" destOrd="0" presId="urn:microsoft.com/office/officeart/2005/8/layout/hierarchy1"/>
    <dgm:cxn modelId="{B40D695F-7D01-4177-87C4-67FB65BF199B}" type="presParOf" srcId="{7EEE5EFC-6A30-4E53-B8C0-4AFB9F901777}" destId="{AC1178CE-EE02-46D6-A868-D5427D9C473E}" srcOrd="0" destOrd="0" presId="urn:microsoft.com/office/officeart/2005/8/layout/hierarchy1"/>
    <dgm:cxn modelId="{BBF53356-2409-4576-B054-7AE87AAEC4A6}" type="presParOf" srcId="{7EEE5EFC-6A30-4E53-B8C0-4AFB9F901777}" destId="{63768D16-887A-4228-8A9D-6AB106FC0434}" srcOrd="1" destOrd="0" presId="urn:microsoft.com/office/officeart/2005/8/layout/hierarchy1"/>
    <dgm:cxn modelId="{4682959B-0B16-4D62-B247-AAC288B17088}" type="presParOf" srcId="{BEBE0AD2-6BC2-4E04-AE2C-09D963A7809C}" destId="{BA9B04C0-DCFB-4FB3-8588-320CA6F20778}" srcOrd="1" destOrd="0" presId="urn:microsoft.com/office/officeart/2005/8/layout/hierarchy1"/>
    <dgm:cxn modelId="{7E9C47F8-4826-4F67-91C9-796177876A02}" type="presParOf" srcId="{E45747DE-B801-4832-A0EB-2777206E320F}" destId="{7E7A4CEA-9AE5-4BBC-B434-3A987ED7AF4F}" srcOrd="4" destOrd="0" presId="urn:microsoft.com/office/officeart/2005/8/layout/hierarchy1"/>
    <dgm:cxn modelId="{91E7930E-A6EB-4A31-9FCE-E46079AEACBA}" type="presParOf" srcId="{E45747DE-B801-4832-A0EB-2777206E320F}" destId="{426D035B-695D-4FBC-9CF9-95EB8CB86EDE}" srcOrd="5" destOrd="0" presId="urn:microsoft.com/office/officeart/2005/8/layout/hierarchy1"/>
    <dgm:cxn modelId="{16EAD5F6-084A-46DA-9EBF-B5B84AAA5EAA}" type="presParOf" srcId="{426D035B-695D-4FBC-9CF9-95EB8CB86EDE}" destId="{7FA0AF8F-A225-4B51-B5FF-13FEA98264AF}" srcOrd="0" destOrd="0" presId="urn:microsoft.com/office/officeart/2005/8/layout/hierarchy1"/>
    <dgm:cxn modelId="{A6DC3AF3-1D44-49DE-97A2-2A53C7AF8F14}" type="presParOf" srcId="{7FA0AF8F-A225-4B51-B5FF-13FEA98264AF}" destId="{4FBD963D-E68D-4877-BBC9-04958864FDAF}" srcOrd="0" destOrd="0" presId="urn:microsoft.com/office/officeart/2005/8/layout/hierarchy1"/>
    <dgm:cxn modelId="{13223ECD-392A-46BB-857E-DC0FDCC756DF}" type="presParOf" srcId="{7FA0AF8F-A225-4B51-B5FF-13FEA98264AF}" destId="{5BED76CB-AB8A-4959-BCF8-D0ADA62FAFBA}" srcOrd="1" destOrd="0" presId="urn:microsoft.com/office/officeart/2005/8/layout/hierarchy1"/>
    <dgm:cxn modelId="{D9FFC7D5-5AF2-486D-A5EB-9F270B3645AE}" type="presParOf" srcId="{426D035B-695D-4FBC-9CF9-95EB8CB86EDE}" destId="{B0041252-C3F2-48BC-9612-7A5A3DF3FE3D}" srcOrd="1" destOrd="0" presId="urn:microsoft.com/office/officeart/2005/8/layout/hierarchy1"/>
    <dgm:cxn modelId="{7AF05AEA-813A-49A0-8382-9DE3A50D72A7}" type="presParOf" srcId="{E45747DE-B801-4832-A0EB-2777206E320F}" destId="{6ADF5D89-142F-4740-96C6-FD3AFFA20AAB}" srcOrd="6" destOrd="0" presId="urn:microsoft.com/office/officeart/2005/8/layout/hierarchy1"/>
    <dgm:cxn modelId="{E41814FE-C716-4721-BC74-8E83DDE22EFE}" type="presParOf" srcId="{E45747DE-B801-4832-A0EB-2777206E320F}" destId="{938337E4-E3E1-43FA-BE8F-F1B9FE3E905A}" srcOrd="7" destOrd="0" presId="urn:microsoft.com/office/officeart/2005/8/layout/hierarchy1"/>
    <dgm:cxn modelId="{7DF87A4F-8577-452A-BB0F-95AAFA08BA2B}" type="presParOf" srcId="{938337E4-E3E1-43FA-BE8F-F1B9FE3E905A}" destId="{09F39505-48EF-49F7-95EB-3EE66275E827}" srcOrd="0" destOrd="0" presId="urn:microsoft.com/office/officeart/2005/8/layout/hierarchy1"/>
    <dgm:cxn modelId="{B90FF892-947D-480A-8FFA-C17C5FB798A3}" type="presParOf" srcId="{09F39505-48EF-49F7-95EB-3EE66275E827}" destId="{7F3E1602-656E-49C9-A166-84DD6DCC5008}" srcOrd="0" destOrd="0" presId="urn:microsoft.com/office/officeart/2005/8/layout/hierarchy1"/>
    <dgm:cxn modelId="{67F15EF5-2823-4420-B091-C6F85193A5B5}" type="presParOf" srcId="{09F39505-48EF-49F7-95EB-3EE66275E827}" destId="{113F4124-37E2-4223-A2F9-1CA18B08334F}" srcOrd="1" destOrd="0" presId="urn:microsoft.com/office/officeart/2005/8/layout/hierarchy1"/>
    <dgm:cxn modelId="{EB72E520-357F-49C5-84FF-F8CC20AA5D85}" type="presParOf" srcId="{938337E4-E3E1-43FA-BE8F-F1B9FE3E905A}" destId="{98C96F8C-3F45-4374-841D-1A3EF28FB2DF}" srcOrd="1" destOrd="0" presId="urn:microsoft.com/office/officeart/2005/8/layout/hierarchy1"/>
    <dgm:cxn modelId="{DEF25DD3-D1B7-4A46-B65F-1B803DEE5ABB}" type="presParOf" srcId="{E45747DE-B801-4832-A0EB-2777206E320F}" destId="{EDE8F291-2FB3-4B53-83E4-86FFE2B12700}" srcOrd="8" destOrd="0" presId="urn:microsoft.com/office/officeart/2005/8/layout/hierarchy1"/>
    <dgm:cxn modelId="{5EF780B1-D8F0-4800-A414-AC9ADC1AAB81}" type="presParOf" srcId="{E45747DE-B801-4832-A0EB-2777206E320F}" destId="{E1F9E494-2764-409C-883C-03713A403F0B}" srcOrd="9" destOrd="0" presId="urn:microsoft.com/office/officeart/2005/8/layout/hierarchy1"/>
    <dgm:cxn modelId="{960DCD50-8D95-49FF-8D53-89526D941BCE}" type="presParOf" srcId="{E1F9E494-2764-409C-883C-03713A403F0B}" destId="{E597B222-84AC-4ED5-9DE4-305CD6ABFCF4}" srcOrd="0" destOrd="0" presId="urn:microsoft.com/office/officeart/2005/8/layout/hierarchy1"/>
    <dgm:cxn modelId="{A84761F9-0C22-4081-A721-4031CCFDF683}" type="presParOf" srcId="{E597B222-84AC-4ED5-9DE4-305CD6ABFCF4}" destId="{CB585DB6-C5E2-4454-A8A3-9096C719821C}" srcOrd="0" destOrd="0" presId="urn:microsoft.com/office/officeart/2005/8/layout/hierarchy1"/>
    <dgm:cxn modelId="{0AD402C5-8A9F-4B14-A837-4AFC9CE59B4D}" type="presParOf" srcId="{E597B222-84AC-4ED5-9DE4-305CD6ABFCF4}" destId="{B52C756B-CD1D-46EF-8371-E3DD294B254A}" srcOrd="1" destOrd="0" presId="urn:microsoft.com/office/officeart/2005/8/layout/hierarchy1"/>
    <dgm:cxn modelId="{AAE8126C-C493-4C35-84DF-43BB777C91B6}" type="presParOf" srcId="{E1F9E494-2764-409C-883C-03713A403F0B}" destId="{458FC72A-BDDE-434D-BED8-A3A413BE1CAA}" srcOrd="1" destOrd="0" presId="urn:microsoft.com/office/officeart/2005/8/layout/hierarchy1"/>
    <dgm:cxn modelId="{C22B2DD7-E96E-4C47-BC50-5E85420D3AEB}" type="presParOf" srcId="{E45747DE-B801-4832-A0EB-2777206E320F}" destId="{633764C5-611F-4BA3-A71C-E7B00A71AB50}" srcOrd="10" destOrd="0" presId="urn:microsoft.com/office/officeart/2005/8/layout/hierarchy1"/>
    <dgm:cxn modelId="{F007A47F-3C7D-4513-99EB-B52964F3AC91}" type="presParOf" srcId="{E45747DE-B801-4832-A0EB-2777206E320F}" destId="{80A67228-B480-4D20-A3D3-9EC4C698DA1A}" srcOrd="11" destOrd="0" presId="urn:microsoft.com/office/officeart/2005/8/layout/hierarchy1"/>
    <dgm:cxn modelId="{E8D0A9C4-A025-4C49-A262-34C8C4A28943}" type="presParOf" srcId="{80A67228-B480-4D20-A3D3-9EC4C698DA1A}" destId="{EBB8E97F-4911-40EE-A432-FB1D4D2D5B9B}" srcOrd="0" destOrd="0" presId="urn:microsoft.com/office/officeart/2005/8/layout/hierarchy1"/>
    <dgm:cxn modelId="{1C8FE8D8-1D1A-431A-9A35-126B160F0B03}" type="presParOf" srcId="{EBB8E97F-4911-40EE-A432-FB1D4D2D5B9B}" destId="{A02075E7-C4A5-4C39-9348-FEED8AC09B2E}" srcOrd="0" destOrd="0" presId="urn:microsoft.com/office/officeart/2005/8/layout/hierarchy1"/>
    <dgm:cxn modelId="{DBE5B749-2677-4080-9406-16DCC39DB648}" type="presParOf" srcId="{EBB8E97F-4911-40EE-A432-FB1D4D2D5B9B}" destId="{8CEE53DA-6FAF-430D-90DE-CE2CB343846E}" srcOrd="1" destOrd="0" presId="urn:microsoft.com/office/officeart/2005/8/layout/hierarchy1"/>
    <dgm:cxn modelId="{D2807A25-0AD8-4349-8516-7FE91173EB5E}" type="presParOf" srcId="{80A67228-B480-4D20-A3D3-9EC4C698DA1A}" destId="{98A2ECA2-81AE-4260-A7E6-E1CC598836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64C5-611F-4BA3-A71C-E7B00A71AB50}">
      <dsp:nvSpPr>
        <dsp:cNvPr id="0" name=""/>
        <dsp:cNvSpPr/>
      </dsp:nvSpPr>
      <dsp:spPr>
        <a:xfrm>
          <a:off x="5157081" y="862177"/>
          <a:ext cx="4027371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4027371" y="200946"/>
              </a:lnTo>
              <a:lnTo>
                <a:pt x="4027371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F291-2FB3-4B53-83E4-86FFE2B12700}">
      <dsp:nvSpPr>
        <dsp:cNvPr id="0" name=""/>
        <dsp:cNvSpPr/>
      </dsp:nvSpPr>
      <dsp:spPr>
        <a:xfrm>
          <a:off x="5157081" y="862177"/>
          <a:ext cx="2788180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2788180" y="200946"/>
              </a:lnTo>
              <a:lnTo>
                <a:pt x="2788180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F5D89-142F-4740-96C6-FD3AFFA20AAB}">
      <dsp:nvSpPr>
        <dsp:cNvPr id="0" name=""/>
        <dsp:cNvSpPr/>
      </dsp:nvSpPr>
      <dsp:spPr>
        <a:xfrm>
          <a:off x="5157081" y="862177"/>
          <a:ext cx="1548989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1548989" y="200946"/>
              </a:lnTo>
              <a:lnTo>
                <a:pt x="1548989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A4CEA-9AE5-4BBC-B434-3A987ED7AF4F}">
      <dsp:nvSpPr>
        <dsp:cNvPr id="0" name=""/>
        <dsp:cNvSpPr/>
      </dsp:nvSpPr>
      <dsp:spPr>
        <a:xfrm>
          <a:off x="5157081" y="862177"/>
          <a:ext cx="309797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309797" y="200946"/>
              </a:lnTo>
              <a:lnTo>
                <a:pt x="309797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C324C-FCCA-47C7-A4E7-AC501507E740}">
      <dsp:nvSpPr>
        <dsp:cNvPr id="0" name=""/>
        <dsp:cNvSpPr/>
      </dsp:nvSpPr>
      <dsp:spPr>
        <a:xfrm>
          <a:off x="4227688" y="1800864"/>
          <a:ext cx="1239191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1239191" y="200946"/>
              </a:lnTo>
              <a:lnTo>
                <a:pt x="1239191" y="294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1CB86-8CBE-4607-9424-871FBABF2CA3}">
      <dsp:nvSpPr>
        <dsp:cNvPr id="0" name=""/>
        <dsp:cNvSpPr/>
      </dsp:nvSpPr>
      <dsp:spPr>
        <a:xfrm>
          <a:off x="4181968" y="1800864"/>
          <a:ext cx="91440" cy="2948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4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FD1A6-FD93-414E-B868-DF7B06396A70}">
      <dsp:nvSpPr>
        <dsp:cNvPr id="0" name=""/>
        <dsp:cNvSpPr/>
      </dsp:nvSpPr>
      <dsp:spPr>
        <a:xfrm>
          <a:off x="2988496" y="1800864"/>
          <a:ext cx="1239191" cy="294871"/>
        </a:xfrm>
        <a:custGeom>
          <a:avLst/>
          <a:gdLst/>
          <a:ahLst/>
          <a:cxnLst/>
          <a:rect l="0" t="0" r="0" b="0"/>
          <a:pathLst>
            <a:path>
              <a:moveTo>
                <a:pt x="1239191" y="0"/>
              </a:moveTo>
              <a:lnTo>
                <a:pt x="1239191" y="200946"/>
              </a:lnTo>
              <a:lnTo>
                <a:pt x="0" y="200946"/>
              </a:lnTo>
              <a:lnTo>
                <a:pt x="0" y="294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AB0E9-8341-469E-8AFC-C097D56A8C98}">
      <dsp:nvSpPr>
        <dsp:cNvPr id="0" name=""/>
        <dsp:cNvSpPr/>
      </dsp:nvSpPr>
      <dsp:spPr>
        <a:xfrm>
          <a:off x="4227688" y="862177"/>
          <a:ext cx="929393" cy="294871"/>
        </a:xfrm>
        <a:custGeom>
          <a:avLst/>
          <a:gdLst/>
          <a:ahLst/>
          <a:cxnLst/>
          <a:rect l="0" t="0" r="0" b="0"/>
          <a:pathLst>
            <a:path>
              <a:moveTo>
                <a:pt x="929393" y="0"/>
              </a:moveTo>
              <a:lnTo>
                <a:pt x="929393" y="200946"/>
              </a:lnTo>
              <a:lnTo>
                <a:pt x="0" y="200946"/>
              </a:lnTo>
              <a:lnTo>
                <a:pt x="0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2A7FB-9382-4977-966B-A28ABBDB4714}">
      <dsp:nvSpPr>
        <dsp:cNvPr id="0" name=""/>
        <dsp:cNvSpPr/>
      </dsp:nvSpPr>
      <dsp:spPr>
        <a:xfrm>
          <a:off x="1129709" y="1800864"/>
          <a:ext cx="619595" cy="294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46"/>
              </a:lnTo>
              <a:lnTo>
                <a:pt x="619595" y="200946"/>
              </a:lnTo>
              <a:lnTo>
                <a:pt x="619595" y="294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F75CA-590D-4BAA-8F70-B62A295CF6CD}">
      <dsp:nvSpPr>
        <dsp:cNvPr id="0" name=""/>
        <dsp:cNvSpPr/>
      </dsp:nvSpPr>
      <dsp:spPr>
        <a:xfrm>
          <a:off x="510114" y="1800864"/>
          <a:ext cx="619595" cy="294871"/>
        </a:xfrm>
        <a:custGeom>
          <a:avLst/>
          <a:gdLst/>
          <a:ahLst/>
          <a:cxnLst/>
          <a:rect l="0" t="0" r="0" b="0"/>
          <a:pathLst>
            <a:path>
              <a:moveTo>
                <a:pt x="619595" y="0"/>
              </a:moveTo>
              <a:lnTo>
                <a:pt x="619595" y="200946"/>
              </a:lnTo>
              <a:lnTo>
                <a:pt x="0" y="200946"/>
              </a:lnTo>
              <a:lnTo>
                <a:pt x="0" y="2948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87CDE-1297-4CB7-83B4-EE89FC117281}">
      <dsp:nvSpPr>
        <dsp:cNvPr id="0" name=""/>
        <dsp:cNvSpPr/>
      </dsp:nvSpPr>
      <dsp:spPr>
        <a:xfrm>
          <a:off x="1129709" y="862177"/>
          <a:ext cx="4027371" cy="294871"/>
        </a:xfrm>
        <a:custGeom>
          <a:avLst/>
          <a:gdLst/>
          <a:ahLst/>
          <a:cxnLst/>
          <a:rect l="0" t="0" r="0" b="0"/>
          <a:pathLst>
            <a:path>
              <a:moveTo>
                <a:pt x="4027371" y="0"/>
              </a:moveTo>
              <a:lnTo>
                <a:pt x="4027371" y="200946"/>
              </a:lnTo>
              <a:lnTo>
                <a:pt x="0" y="200946"/>
              </a:lnTo>
              <a:lnTo>
                <a:pt x="0" y="2948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FCE5D-1E62-477E-A116-D4F0BAFE222E}">
      <dsp:nvSpPr>
        <dsp:cNvPr id="0" name=""/>
        <dsp:cNvSpPr/>
      </dsp:nvSpPr>
      <dsp:spPr>
        <a:xfrm>
          <a:off x="4650139" y="218361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D2732-0976-40BE-907B-7FCF764B08F0}">
      <dsp:nvSpPr>
        <dsp:cNvPr id="0" name=""/>
        <dsp:cNvSpPr/>
      </dsp:nvSpPr>
      <dsp:spPr>
        <a:xfrm>
          <a:off x="4762793" y="325382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Director</a:t>
          </a:r>
          <a:endParaRPr lang="en-US" sz="1200" kern="1200" dirty="0"/>
        </a:p>
      </dsp:txBody>
      <dsp:txXfrm>
        <a:off x="4781650" y="344239"/>
        <a:ext cx="976169" cy="606102"/>
      </dsp:txXfrm>
    </dsp:sp>
    <dsp:sp modelId="{6EF64FD9-4F0A-4212-914B-F7DDE074E09B}">
      <dsp:nvSpPr>
        <dsp:cNvPr id="0" name=""/>
        <dsp:cNvSpPr/>
      </dsp:nvSpPr>
      <dsp:spPr>
        <a:xfrm>
          <a:off x="622768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57BF3-E78F-4D47-890C-CBE7CA5A3E12}">
      <dsp:nvSpPr>
        <dsp:cNvPr id="0" name=""/>
        <dsp:cNvSpPr/>
      </dsp:nvSpPr>
      <dsp:spPr>
        <a:xfrm>
          <a:off x="735421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Building Official</a:t>
          </a:r>
          <a:endParaRPr lang="en-US" sz="1200" kern="1200" dirty="0"/>
        </a:p>
      </dsp:txBody>
      <dsp:txXfrm>
        <a:off x="754278" y="1282926"/>
        <a:ext cx="976169" cy="606102"/>
      </dsp:txXfrm>
    </dsp:sp>
    <dsp:sp modelId="{35F89DD9-2562-40AA-B59F-0C7C25DA175E}">
      <dsp:nvSpPr>
        <dsp:cNvPr id="0" name=""/>
        <dsp:cNvSpPr/>
      </dsp:nvSpPr>
      <dsp:spPr>
        <a:xfrm>
          <a:off x="3172" y="2095735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10DE5-4A9B-4258-B156-CFA19CAC4C8D}">
      <dsp:nvSpPr>
        <dsp:cNvPr id="0" name=""/>
        <dsp:cNvSpPr/>
      </dsp:nvSpPr>
      <dsp:spPr>
        <a:xfrm>
          <a:off x="115826" y="2202756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Combination Inspector</a:t>
          </a:r>
          <a:endParaRPr lang="en-US" sz="1200" kern="1200" dirty="0"/>
        </a:p>
      </dsp:txBody>
      <dsp:txXfrm>
        <a:off x="134683" y="2221613"/>
        <a:ext cx="976169" cy="606102"/>
      </dsp:txXfrm>
    </dsp:sp>
    <dsp:sp modelId="{0FC52EC7-D805-40B1-85C2-3DB37E2793CF}">
      <dsp:nvSpPr>
        <dsp:cNvPr id="0" name=""/>
        <dsp:cNvSpPr/>
      </dsp:nvSpPr>
      <dsp:spPr>
        <a:xfrm>
          <a:off x="1242363" y="2095735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91F99-C1B8-42C0-8B09-2AC5DDD78479}">
      <dsp:nvSpPr>
        <dsp:cNvPr id="0" name=""/>
        <dsp:cNvSpPr/>
      </dsp:nvSpPr>
      <dsp:spPr>
        <a:xfrm>
          <a:off x="1355017" y="2202756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Combination Inspector</a:t>
          </a:r>
          <a:endParaRPr lang="en-US" sz="1200" kern="1200" dirty="0"/>
        </a:p>
      </dsp:txBody>
      <dsp:txXfrm>
        <a:off x="1373874" y="2221613"/>
        <a:ext cx="976169" cy="606102"/>
      </dsp:txXfrm>
    </dsp:sp>
    <dsp:sp modelId="{FE0DCF8C-F664-48FE-8053-FFEB338823DC}">
      <dsp:nvSpPr>
        <dsp:cNvPr id="0" name=""/>
        <dsp:cNvSpPr/>
      </dsp:nvSpPr>
      <dsp:spPr>
        <a:xfrm>
          <a:off x="3720746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9F397-2E3D-4DEE-A5C0-2B68F870510A}">
      <dsp:nvSpPr>
        <dsp:cNvPr id="0" name=""/>
        <dsp:cNvSpPr/>
      </dsp:nvSpPr>
      <dsp:spPr>
        <a:xfrm>
          <a:off x="3833399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Operations Supervisor</a:t>
          </a:r>
          <a:endParaRPr lang="en-US" sz="1200" kern="1200" dirty="0"/>
        </a:p>
      </dsp:txBody>
      <dsp:txXfrm>
        <a:off x="3852256" y="1282926"/>
        <a:ext cx="976169" cy="606102"/>
      </dsp:txXfrm>
    </dsp:sp>
    <dsp:sp modelId="{0A95AC72-B602-4B96-B011-68B3DEDB07D9}">
      <dsp:nvSpPr>
        <dsp:cNvPr id="0" name=""/>
        <dsp:cNvSpPr/>
      </dsp:nvSpPr>
      <dsp:spPr>
        <a:xfrm>
          <a:off x="2481554" y="2095735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BADB5-94E3-4228-876A-FFD824EB2398}">
      <dsp:nvSpPr>
        <dsp:cNvPr id="0" name=""/>
        <dsp:cNvSpPr/>
      </dsp:nvSpPr>
      <dsp:spPr>
        <a:xfrm>
          <a:off x="2594208" y="2202756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Permit Specialist</a:t>
          </a:r>
        </a:p>
      </dsp:txBody>
      <dsp:txXfrm>
        <a:off x="2613065" y="2221613"/>
        <a:ext cx="976169" cy="606102"/>
      </dsp:txXfrm>
    </dsp:sp>
    <dsp:sp modelId="{7FA034A0-EE63-4712-8442-44EAB8AAFE35}">
      <dsp:nvSpPr>
        <dsp:cNvPr id="0" name=""/>
        <dsp:cNvSpPr/>
      </dsp:nvSpPr>
      <dsp:spPr>
        <a:xfrm>
          <a:off x="3720746" y="2095735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480E0-6056-4741-9F4C-94495611ABCD}">
      <dsp:nvSpPr>
        <dsp:cNvPr id="0" name=""/>
        <dsp:cNvSpPr/>
      </dsp:nvSpPr>
      <dsp:spPr>
        <a:xfrm>
          <a:off x="3833399" y="2202756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Permit Technician</a:t>
          </a:r>
          <a:endParaRPr lang="en-US" sz="1200" kern="1200" dirty="0"/>
        </a:p>
      </dsp:txBody>
      <dsp:txXfrm>
        <a:off x="3852256" y="2221613"/>
        <a:ext cx="976169" cy="606102"/>
      </dsp:txXfrm>
    </dsp:sp>
    <dsp:sp modelId="{AC1178CE-EE02-46D6-A868-D5427D9C473E}">
      <dsp:nvSpPr>
        <dsp:cNvPr id="0" name=""/>
        <dsp:cNvSpPr/>
      </dsp:nvSpPr>
      <dsp:spPr>
        <a:xfrm>
          <a:off x="4959937" y="2095735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68D16-887A-4228-8A9D-6AB106FC0434}">
      <dsp:nvSpPr>
        <dsp:cNvPr id="0" name=""/>
        <dsp:cNvSpPr/>
      </dsp:nvSpPr>
      <dsp:spPr>
        <a:xfrm>
          <a:off x="5072591" y="2202756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Permit Technician</a:t>
          </a:r>
        </a:p>
      </dsp:txBody>
      <dsp:txXfrm>
        <a:off x="5091448" y="2221613"/>
        <a:ext cx="976169" cy="606102"/>
      </dsp:txXfrm>
    </dsp:sp>
    <dsp:sp modelId="{4FBD963D-E68D-4877-BBC9-04958864FDAF}">
      <dsp:nvSpPr>
        <dsp:cNvPr id="0" name=""/>
        <dsp:cNvSpPr/>
      </dsp:nvSpPr>
      <dsp:spPr>
        <a:xfrm>
          <a:off x="4959937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D76CB-AB8A-4959-BCF8-D0ADA62FAFBA}">
      <dsp:nvSpPr>
        <dsp:cNvPr id="0" name=""/>
        <dsp:cNvSpPr/>
      </dsp:nvSpPr>
      <dsp:spPr>
        <a:xfrm>
          <a:off x="5072591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Senior Planner</a:t>
          </a:r>
        </a:p>
      </dsp:txBody>
      <dsp:txXfrm>
        <a:off x="5091448" y="1282926"/>
        <a:ext cx="976169" cy="606102"/>
      </dsp:txXfrm>
    </dsp:sp>
    <dsp:sp modelId="{7F3E1602-656E-49C9-A166-84DD6DCC5008}">
      <dsp:nvSpPr>
        <dsp:cNvPr id="0" name=""/>
        <dsp:cNvSpPr/>
      </dsp:nvSpPr>
      <dsp:spPr>
        <a:xfrm>
          <a:off x="6199128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F4124-37E2-4223-A2F9-1CA18B08334F}">
      <dsp:nvSpPr>
        <dsp:cNvPr id="0" name=""/>
        <dsp:cNvSpPr/>
      </dsp:nvSpPr>
      <dsp:spPr>
        <a:xfrm>
          <a:off x="6311782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Associate Planner</a:t>
          </a:r>
        </a:p>
      </dsp:txBody>
      <dsp:txXfrm>
        <a:off x="6330639" y="1282926"/>
        <a:ext cx="976169" cy="606102"/>
      </dsp:txXfrm>
    </dsp:sp>
    <dsp:sp modelId="{CB585DB6-C5E2-4454-A8A3-9096C719821C}">
      <dsp:nvSpPr>
        <dsp:cNvPr id="0" name=""/>
        <dsp:cNvSpPr/>
      </dsp:nvSpPr>
      <dsp:spPr>
        <a:xfrm>
          <a:off x="7438319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C756B-CD1D-46EF-8371-E3DD294B254A}">
      <dsp:nvSpPr>
        <dsp:cNvPr id="0" name=""/>
        <dsp:cNvSpPr/>
      </dsp:nvSpPr>
      <dsp:spPr>
        <a:xfrm>
          <a:off x="7550973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Senior EHS</a:t>
          </a:r>
          <a:endParaRPr lang="en-US" sz="1200" kern="1200" dirty="0"/>
        </a:p>
      </dsp:txBody>
      <dsp:txXfrm>
        <a:off x="7569830" y="1282926"/>
        <a:ext cx="976169" cy="606102"/>
      </dsp:txXfrm>
    </dsp:sp>
    <dsp:sp modelId="{A02075E7-C4A5-4C39-9348-FEED8AC09B2E}">
      <dsp:nvSpPr>
        <dsp:cNvPr id="0" name=""/>
        <dsp:cNvSpPr/>
      </dsp:nvSpPr>
      <dsp:spPr>
        <a:xfrm>
          <a:off x="8677511" y="1157048"/>
          <a:ext cx="1013883" cy="643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E53DA-6FAF-430D-90DE-CE2CB343846E}">
      <dsp:nvSpPr>
        <dsp:cNvPr id="0" name=""/>
        <dsp:cNvSpPr/>
      </dsp:nvSpPr>
      <dsp:spPr>
        <a:xfrm>
          <a:off x="8790164" y="1264069"/>
          <a:ext cx="1013883" cy="64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randview Display"/>
            </a:rPr>
            <a:t>EHS Trainee</a:t>
          </a:r>
        </a:p>
      </dsp:txBody>
      <dsp:txXfrm>
        <a:off x="8809021" y="1282926"/>
        <a:ext cx="976169" cy="606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8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2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8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2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7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D27CE-937E-4F34-846B-3C4BE75B3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4" t="6483" r="18382" b="1"/>
          <a:stretch/>
        </p:blipFill>
        <p:spPr>
          <a:xfrm>
            <a:off x="4114800" y="10"/>
            <a:ext cx="807720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8C364-9A1D-425F-A4EA-811BB2556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Planning Department</a:t>
            </a:r>
            <a:br>
              <a:rPr lang="en-US" sz="4800" dirty="0"/>
            </a:br>
            <a:r>
              <a:rPr lang="en-US" sz="4800" dirty="0"/>
              <a:t>2023-2024 Budget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AC9D8-BA4A-47EA-AF8F-158FA293B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/>
              <a:t>Presenter:</a:t>
            </a:r>
          </a:p>
          <a:p>
            <a:r>
              <a:rPr lang="en-US" sz="2000" dirty="0"/>
              <a:t>Onno Husing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3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B6BA-393D-4A9E-B7A1-CA90D289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18" y="1304181"/>
            <a:ext cx="4082860" cy="1326656"/>
          </a:xfrm>
        </p:spPr>
        <p:txBody>
          <a:bodyPr/>
          <a:lstStyle/>
          <a:p>
            <a:r>
              <a:rPr lang="en-US" b="1" dirty="0"/>
              <a:t>Improving Public Service</a:t>
            </a:r>
          </a:p>
        </p:txBody>
      </p:sp>
      <p:pic>
        <p:nvPicPr>
          <p:cNvPr id="6" name="Content Placeholder 5" descr="A picture containing text, indoor, colorful&#10;&#10;Description automatically generated">
            <a:extLst>
              <a:ext uri="{FF2B5EF4-FFF2-40B4-BE49-F238E27FC236}">
                <a16:creationId xmlns:a16="http://schemas.microsoft.com/office/drawing/2014/main" id="{3280F898-C239-4681-AD68-19FAF9C0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0060" y="829795"/>
            <a:ext cx="3524036" cy="264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79E0B-3FB2-4371-8758-3ADB66EA1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582" y="2576594"/>
            <a:ext cx="4612311" cy="37939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* </a:t>
            </a:r>
            <a:r>
              <a:rPr lang="en-US" b="1" dirty="0"/>
              <a:t>Digitizing Department Records</a:t>
            </a:r>
          </a:p>
          <a:p>
            <a:r>
              <a:rPr lang="en-US" dirty="0"/>
              <a:t>We have, literally, thousands of hard copy files (onsite septic and planning) for properties in Lincoln County. Having these paper records digitized and posted online will enhance public access to these documents.</a:t>
            </a:r>
          </a:p>
          <a:p>
            <a:r>
              <a:rPr lang="en-US" dirty="0"/>
              <a:t>* </a:t>
            </a:r>
            <a:r>
              <a:rPr lang="en-US" b="1" dirty="0"/>
              <a:t>A Fully-Electronic Office</a:t>
            </a:r>
          </a:p>
          <a:p>
            <a:r>
              <a:rPr lang="en-US" dirty="0"/>
              <a:t>All building plans submitted to our Department must now be done electronically. A new-specialized scanner enables paper plans to be converted into digital documents. New monitors facilitate digital review of plans. </a:t>
            </a:r>
          </a:p>
          <a:p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BEF6CBC-CD21-43C3-AFF6-4B1210B76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9989" y="2744896"/>
            <a:ext cx="3857129" cy="289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01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DF61-A58B-4768-A765-F52909BB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6D515-505D-4624-A825-C424BE591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064" y="2359618"/>
            <a:ext cx="5465736" cy="37003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Update of the Yaquina Bay Estuary Management Plan (grant funded)</a:t>
            </a:r>
          </a:p>
          <a:p>
            <a:r>
              <a:rPr lang="en-US" dirty="0"/>
              <a:t>Update of National Hazard Mitigation Plan (NHMP) (grant funded)</a:t>
            </a:r>
          </a:p>
          <a:p>
            <a:r>
              <a:rPr lang="en-US" dirty="0"/>
              <a:t>Preserving Iconic Places  (Lincoln County Land Legacy Program)</a:t>
            </a:r>
          </a:p>
          <a:p>
            <a:pPr marL="0" indent="0">
              <a:buNone/>
            </a:pPr>
            <a:r>
              <a:rPr lang="en-US" dirty="0"/>
              <a:t>	The entire South Side of Cape 	</a:t>
            </a:r>
            <a:r>
              <a:rPr lang="en-US" dirty="0" err="1"/>
              <a:t>Foulweather</a:t>
            </a:r>
            <a:r>
              <a:rPr lang="en-US" dirty="0"/>
              <a:t> was vulnerable to 	development. The Planning Dept. worked 	with the conservation community and the 	Siletz Tribe (CTSI) to preserve the 	property and have it donated to CTSI. </a:t>
            </a:r>
          </a:p>
          <a:p>
            <a:endParaRPr lang="en-US" dirty="0"/>
          </a:p>
        </p:txBody>
      </p:sp>
      <p:pic>
        <p:nvPicPr>
          <p:cNvPr id="6" name="Content Placeholder 5" descr="A group of people sitting at desks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A59A82C3-43C9-4DF3-A44E-94DD2610A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84" y="385333"/>
            <a:ext cx="2937179" cy="220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C3B4DA9-C00B-4DBA-A306-807BCC1A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93" y="3031025"/>
            <a:ext cx="4668822" cy="3551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75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7972-1F47-42FD-96E1-F5367C3D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34225-3CC6-452F-A4D7-0F1BA8FB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49" y="2383649"/>
            <a:ext cx="6816648" cy="3582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Three Separate Departments… Implementing Different State and Federal Laws… All Under One Roof: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u="sng" dirty="0"/>
              <a:t>Planning</a:t>
            </a:r>
            <a:r>
              <a:rPr lang="en-US" b="1" dirty="0"/>
              <a:t>  -- land use/zoning (overseen by Oregon 	DLCD) and FEMA)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u="sng" dirty="0"/>
              <a:t>Building</a:t>
            </a:r>
            <a:r>
              <a:rPr lang="en-US" b="1" dirty="0"/>
              <a:t> --  building plan reviews/inspections 	(overseen by Oregon DCB and FEMA)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u="sng" dirty="0"/>
              <a:t>Onsite Septic</a:t>
            </a:r>
            <a:r>
              <a:rPr lang="en-US" b="1" dirty="0"/>
              <a:t> -- septic system permitting and 	construction (overseen by Oregon DEQ)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88667DA-5A3D-4CE2-942B-859124B0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9605" y="2060480"/>
            <a:ext cx="4469713" cy="335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0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D13B-0FB3-4DAA-80E7-F5586746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6F39D-3960-4E6D-8606-2D821126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559170"/>
            <a:ext cx="10363200" cy="4210745"/>
          </a:xfrm>
        </p:spPr>
        <p:txBody>
          <a:bodyPr/>
          <a:lstStyle/>
          <a:p>
            <a:r>
              <a:rPr lang="en-US" b="1" dirty="0"/>
              <a:t>Office Staff –</a:t>
            </a:r>
            <a:r>
              <a:rPr lang="en-US" dirty="0"/>
              <a:t> 12 full time FTE</a:t>
            </a:r>
          </a:p>
          <a:p>
            <a:r>
              <a:rPr lang="en-US" b="1" dirty="0"/>
              <a:t>Employee/Contract Services- </a:t>
            </a:r>
            <a:r>
              <a:rPr lang="en-US" dirty="0"/>
              <a:t>3 part time </a:t>
            </a:r>
          </a:p>
          <a:p>
            <a:endParaRPr lang="en-US" b="1" dirty="0"/>
          </a:p>
        </p:txBody>
      </p:sp>
      <p:graphicFrame>
        <p:nvGraphicFramePr>
          <p:cNvPr id="3158" name="Diagram 3158">
            <a:extLst>
              <a:ext uri="{FF2B5EF4-FFF2-40B4-BE49-F238E27FC236}">
                <a16:creationId xmlns:a16="http://schemas.microsoft.com/office/drawing/2014/main" id="{9C604FF8-E448-A611-4C7D-47AC4CE16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006515"/>
              </p:ext>
            </p:extLst>
          </p:nvPr>
        </p:nvGraphicFramePr>
        <p:xfrm>
          <a:off x="1001889" y="3335866"/>
          <a:ext cx="9807221" cy="3064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25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05E63F9-5B2F-4F0D-903A-5AD61FF9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1" y="2928576"/>
            <a:ext cx="3758514" cy="281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F96C-CCD9-41D8-9BCC-95A0F419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Serving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1B34-0B5C-45BC-806F-792FA4342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996" y="2419576"/>
            <a:ext cx="7327311" cy="3527051"/>
          </a:xfrm>
        </p:spPr>
        <p:txBody>
          <a:bodyPr>
            <a:normAutofit/>
          </a:bodyPr>
          <a:lstStyle/>
          <a:p>
            <a:r>
              <a:rPr lang="en-US" dirty="0"/>
              <a:t>Phone Calls</a:t>
            </a:r>
          </a:p>
          <a:p>
            <a:r>
              <a:rPr lang="en-US" dirty="0"/>
              <a:t>Emails</a:t>
            </a:r>
          </a:p>
          <a:p>
            <a:r>
              <a:rPr lang="en-US" dirty="0"/>
              <a:t>Counter Visits</a:t>
            </a:r>
          </a:p>
          <a:p>
            <a:r>
              <a:rPr lang="en-US" dirty="0"/>
              <a:t>In-person appointments</a:t>
            </a:r>
          </a:p>
          <a:p>
            <a:r>
              <a:rPr lang="en-US" dirty="0"/>
              <a:t>Online/Zoom Meetings</a:t>
            </a:r>
          </a:p>
          <a:p>
            <a:r>
              <a:rPr lang="en-US" dirty="0"/>
              <a:t>Information Requests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FFA59-09F9-4F46-AF65-566C2BAA4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5459" y="2419575"/>
            <a:ext cx="4076023" cy="33090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Approximately 75+ Phone Calls Daily</a:t>
            </a:r>
          </a:p>
          <a:p>
            <a:r>
              <a:rPr lang="en-US" dirty="0"/>
              <a:t>Building permits </a:t>
            </a:r>
          </a:p>
          <a:p>
            <a:r>
              <a:rPr lang="en-US" dirty="0"/>
              <a:t> Onsite Septic Permits </a:t>
            </a:r>
          </a:p>
          <a:p>
            <a:r>
              <a:rPr lang="en-US" dirty="0"/>
              <a:t> Land Use Planning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3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473E-58B5-62B4-4AB7-512AEE70C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58712"/>
            <a:ext cx="10363200" cy="1187570"/>
          </a:xfrm>
        </p:spPr>
        <p:txBody>
          <a:bodyPr>
            <a:normAutofit/>
          </a:bodyPr>
          <a:lstStyle/>
          <a:p>
            <a:r>
              <a:rPr lang="en-US" b="1" dirty="0"/>
              <a:t>Yearly Issued Permits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E20AFB5-E2D2-5560-C3C5-EFC11594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55" y="2444189"/>
            <a:ext cx="7964310" cy="42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AF0B-F9E1-40C8-BA10-26856B0E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23/24 FY</a:t>
            </a:r>
          </a:p>
        </p:txBody>
      </p:sp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D76C414A-3314-4AD3-9A30-979E26B78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" y="2849563"/>
            <a:ext cx="4779565" cy="3209925"/>
          </a:xfrm>
        </p:spPr>
      </p:pic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679FE672-8218-408F-8D64-221EA149B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20038"/>
            <a:ext cx="5105400" cy="2843868"/>
          </a:xfrm>
        </p:spPr>
      </p:pic>
    </p:spTree>
    <p:extLst>
      <p:ext uri="{BB962C8B-B14F-4D97-AF65-F5344CB8AC3E}">
        <p14:creationId xmlns:p14="http://schemas.microsoft.com/office/powerpoint/2010/main" val="414450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9A2C-5B68-4F80-8756-5BAE5E83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Code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BA2F1-6A2B-4007-9F27-00ADAF68E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05" y="2251129"/>
            <a:ext cx="6203807" cy="4606871"/>
          </a:xfrm>
        </p:spPr>
        <p:txBody>
          <a:bodyPr>
            <a:normAutofit/>
          </a:bodyPr>
          <a:lstStyle/>
          <a:p>
            <a:r>
              <a:rPr lang="en-US" dirty="0"/>
              <a:t>There’s no line item for code enforcement in Planning’s budget</a:t>
            </a:r>
          </a:p>
          <a:p>
            <a:r>
              <a:rPr lang="en-US" dirty="0"/>
              <a:t>Code enforcement, public health/safety, is a core County responsibility</a:t>
            </a:r>
          </a:p>
          <a:p>
            <a:r>
              <a:rPr lang="en-US" dirty="0"/>
              <a:t>The code enforcement team has improved – all the right players at the table:</a:t>
            </a:r>
          </a:p>
          <a:p>
            <a:pPr lvl="3"/>
            <a:r>
              <a:rPr lang="en-US" dirty="0"/>
              <a:t>Lincoln County Sheriff’s Office (two code enforcement officers)</a:t>
            </a:r>
          </a:p>
          <a:p>
            <a:pPr lvl="3"/>
            <a:r>
              <a:rPr lang="en-US" dirty="0"/>
              <a:t>Lincoln County Counsel</a:t>
            </a:r>
          </a:p>
          <a:p>
            <a:pPr lvl="3"/>
            <a:r>
              <a:rPr lang="en-US" dirty="0"/>
              <a:t>Lincoln County Dept of Public Health</a:t>
            </a:r>
          </a:p>
          <a:p>
            <a:pPr lvl="3"/>
            <a:r>
              <a:rPr lang="en-US" dirty="0"/>
              <a:t>Lincoln County Solid Waste</a:t>
            </a:r>
          </a:p>
          <a:p>
            <a:pPr lvl="3"/>
            <a:r>
              <a:rPr lang="en-US" dirty="0"/>
              <a:t>Lincoln County Planning Department (planning/onsite septic/building codes)</a:t>
            </a:r>
          </a:p>
        </p:txBody>
      </p:sp>
      <p:pic>
        <p:nvPicPr>
          <p:cNvPr id="5" name="Picture 4" descr="A picture containing tree, outdoor, old&#10;&#10;Description automatically generated">
            <a:extLst>
              <a:ext uri="{FF2B5EF4-FFF2-40B4-BE49-F238E27FC236}">
                <a16:creationId xmlns:a16="http://schemas.microsoft.com/office/drawing/2014/main" id="{FB07E788-133D-43B5-9277-F232EB8E4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9093" y="1987668"/>
            <a:ext cx="4895023" cy="374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51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F089-24C0-4EBC-81D9-A19C53B2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Contractual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5C698-C981-48EC-90AE-BE96CDDDA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09" y="2208558"/>
            <a:ext cx="5835112" cy="40450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Building &amp; Electrical Funds (Enterprise accounts; fee-driven -- not General Fund)</a:t>
            </a:r>
          </a:p>
          <a:p>
            <a:r>
              <a:rPr lang="en-US" dirty="0"/>
              <a:t>:Planning Contractual Services (combo of Grants/General Fund/Fees).</a:t>
            </a:r>
          </a:p>
          <a:p>
            <a:pPr marL="0" indent="0">
              <a:buNone/>
            </a:pPr>
            <a:r>
              <a:rPr lang="en-US" dirty="0"/>
              <a:t>	-- </a:t>
            </a:r>
            <a:r>
              <a:rPr lang="en-US" b="1" u="sng" dirty="0"/>
              <a:t>Electrical Inspector </a:t>
            </a:r>
            <a:r>
              <a:rPr lang="en-US" dirty="0"/>
              <a:t>position is presently 	outsourced to a third-part. Substantial 	savings will occur (over $100k) after we are 	able to hire a full time in-house electrical 	inspector.</a:t>
            </a:r>
          </a:p>
          <a:p>
            <a:pPr marL="0" indent="0">
              <a:buNone/>
            </a:pPr>
            <a:r>
              <a:rPr lang="en-US" dirty="0"/>
              <a:t>	-- </a:t>
            </a:r>
            <a:r>
              <a:rPr lang="en-US" b="1" u="sng" dirty="0"/>
              <a:t>Two Contract Planners </a:t>
            </a:r>
            <a:r>
              <a:rPr lang="en-US" dirty="0"/>
              <a:t>– part time. High-	skilled/experienced; lessons the acute need 	for a third full-time Planner. </a:t>
            </a:r>
          </a:p>
        </p:txBody>
      </p:sp>
      <p:pic>
        <p:nvPicPr>
          <p:cNvPr id="5" name="Picture 4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580E73C6-AE99-415A-AF2F-9F55AE484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09" y="2297623"/>
            <a:ext cx="4564552" cy="342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60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B925-C449-407F-B2C6-C14AE1F2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75" y="1292878"/>
            <a:ext cx="10369255" cy="923482"/>
          </a:xfrm>
        </p:spPr>
        <p:txBody>
          <a:bodyPr/>
          <a:lstStyle/>
          <a:p>
            <a:r>
              <a:rPr lang="en-US" b="1" dirty="0"/>
              <a:t>Adding Revenue</a:t>
            </a:r>
          </a:p>
        </p:txBody>
      </p:sp>
      <p:pic>
        <p:nvPicPr>
          <p:cNvPr id="9" name="Content Placeholder 8" descr="A picture containing window, building, indoor, wooden&#10;&#10;Description automatically generated">
            <a:extLst>
              <a:ext uri="{FF2B5EF4-FFF2-40B4-BE49-F238E27FC236}">
                <a16:creationId xmlns:a16="http://schemas.microsoft.com/office/drawing/2014/main" id="{FDEC5C71-0CD8-4EE6-A769-268EA5D598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01" y="406246"/>
            <a:ext cx="4030339" cy="302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F44CC7-3018-4020-8FC2-CDAFE5A66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7382" y="2389713"/>
            <a:ext cx="7251876" cy="40776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major review of the Planning Department’s Budget yielded several key insights:</a:t>
            </a:r>
          </a:p>
          <a:p>
            <a:pPr marL="0" indent="0">
              <a:buNone/>
            </a:pPr>
            <a:r>
              <a:rPr lang="en-US" dirty="0"/>
              <a:t>	(1) Cost savings could be achieved from improved 	operations on processing fee payments, </a:t>
            </a:r>
          </a:p>
          <a:p>
            <a:pPr marL="0" indent="0">
              <a:buNone/>
            </a:pPr>
            <a:r>
              <a:rPr lang="en-US" dirty="0"/>
              <a:t>	(2) Fees Lincoln County has charged for planning 	permits and building permits are substantially lower than similar 	jurisdictions. We’re now playing catch up.</a:t>
            </a:r>
          </a:p>
          <a:p>
            <a:pPr marL="0" indent="0">
              <a:buNone/>
            </a:pPr>
            <a:r>
              <a:rPr lang="en-US" dirty="0"/>
              <a:t>	(3) Fees on Vacation Rentals enabled us to fund a much-needed	second Environmental Health (EHS) position to address STR 	septic maintenance issues for that industry.</a:t>
            </a:r>
          </a:p>
          <a:p>
            <a:pPr marL="0" indent="0">
              <a:buNone/>
            </a:pPr>
            <a:r>
              <a:rPr lang="en-US" u="sng" dirty="0"/>
              <a:t>FINANCIAL OBJECTIVES </a:t>
            </a:r>
            <a:r>
              <a:rPr lang="en-US" dirty="0"/>
              <a:t>--  (a) Build healthy reserves in the stand-alone Building Permit and Electrical Permit accounts, and (b) raise planning fees to invest in staff capacity and reduce reliance upon General Fund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622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Grandview Display</vt:lpstr>
      <vt:lpstr>DashVTI</vt:lpstr>
      <vt:lpstr>Planning Department 2023-2024 Budget Report</vt:lpstr>
      <vt:lpstr>Overview</vt:lpstr>
      <vt:lpstr>Staffing</vt:lpstr>
      <vt:lpstr>Serving The Public</vt:lpstr>
      <vt:lpstr>Yearly Issued Permits</vt:lpstr>
      <vt:lpstr>Budget 23/24 FY</vt:lpstr>
      <vt:lpstr>Code Enforcement</vt:lpstr>
      <vt:lpstr>Contractual Services</vt:lpstr>
      <vt:lpstr>Adding Revenue</vt:lpstr>
      <vt:lpstr>Improving Public Service</vt:lpstr>
      <vt:lpstr>Other Initiatives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Department 2023-2024 Budget Report</dc:title>
  <dc:creator>Vanessa Howard</dc:creator>
  <cp:lastModifiedBy>Vanessa Howard</cp:lastModifiedBy>
  <cp:revision>139</cp:revision>
  <dcterms:created xsi:type="dcterms:W3CDTF">2023-05-30T15:50:03Z</dcterms:created>
  <dcterms:modified xsi:type="dcterms:W3CDTF">2023-06-06T17:54:26Z</dcterms:modified>
</cp:coreProperties>
</file>